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2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708" r:id="rId3"/>
    <p:sldMasterId id="2147483720" r:id="rId4"/>
  </p:sldMasterIdLst>
  <p:notesMasterIdLst>
    <p:notesMasterId r:id="rId23"/>
  </p:notesMasterIdLst>
  <p:sldIdLst>
    <p:sldId id="496" r:id="rId5"/>
    <p:sldId id="474" r:id="rId6"/>
    <p:sldId id="497" r:id="rId7"/>
    <p:sldId id="310" r:id="rId8"/>
    <p:sldId id="485" r:id="rId9"/>
    <p:sldId id="477" r:id="rId10"/>
    <p:sldId id="468" r:id="rId11"/>
    <p:sldId id="501" r:id="rId12"/>
    <p:sldId id="498" r:id="rId13"/>
    <p:sldId id="500" r:id="rId14"/>
    <p:sldId id="505" r:id="rId15"/>
    <p:sldId id="340" r:id="rId16"/>
    <p:sldId id="517" r:id="rId17"/>
    <p:sldId id="510" r:id="rId18"/>
    <p:sldId id="511" r:id="rId19"/>
    <p:sldId id="513" r:id="rId20"/>
    <p:sldId id="518" r:id="rId21"/>
    <p:sldId id="51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364" autoAdjust="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6DF617-4C85-44D5-993E-B04C6D9E92B0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C4C689-0797-4A8F-B2C6-5687E1566F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321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F164E-D685-493E-AF07-0CE742DE1FD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79963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C4C689-0797-4A8F-B2C6-5687E1566F8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7814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10493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21951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41114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56B7D7-24F9-4490-B2DA-DD66701C2C2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49230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56B7D7-24F9-4490-B2DA-DD66701C2C2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20811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56B7D7-24F9-4490-B2DA-DD66701C2C2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82375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56B7D7-24F9-4490-B2DA-DD66701C2C2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58575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6602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17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7980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540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4512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5727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799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1285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9507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4379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91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4974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8349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3760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6873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ABC84-CD79-4F8A-8B2C-0631AD15B4AB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9426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DFCF6C-AB48-4145-9CD2-DA00EAC05549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9620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A50D9-D237-4433-99FB-A444C1A586A4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9257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3BDABC-F711-4597-8ABF-D3394326ECCE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3075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C7A6F7-9955-464D-82FD-B7D9443146B5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3776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DA4E9E-1171-4EE8-90F0-24EE25EB2D42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6453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4FD877-DAE7-4EF7-8996-E93FC9594007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353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918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D54639-9C0D-4FAF-95F6-C4F4176C7433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57991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DE6DB5-6B02-4C92-A039-03756B2BBDC8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94938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92F941-B879-467C-A3C5-8166A920575D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26701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B9262C-F0CB-4946-A9E2-D9A99654B6DC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0475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3AAF25F-FDDF-448D-AE76-D2BBFC0E1488}" type="datetimeFigureOut">
              <a:rPr lang="en-US"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F187962-8AD1-4E19-A8B4-D773E1639DC2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96604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C9321AA-DE9C-4E15-940D-7531A030D4ED}" type="datetimeFigureOut">
              <a:rPr lang="en-US"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473F8A7-99E8-4EE9-9B0B-7F6BBA1D34A9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08836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2729AFE-5EEB-4363-BD02-D0673BD4D563}" type="datetimeFigureOut">
              <a:rPr lang="en-US"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27ADC10-AFE8-42B0-AD86-2C4587FAE765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95322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D430922-7AA9-4846-A945-C8D39A73CB21}" type="datetimeFigureOut">
              <a:rPr lang="en-US"/>
              <a:t>10/20/2021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DE03704-0450-4FF2-BD29-D772375A23BB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36510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A44BD83-7B22-4386-AC2B-F398D2E32AB8}" type="datetimeFigureOut">
              <a:rPr lang="en-US"/>
              <a:t>10/20/2021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A689E8B-02AB-4578-9CB9-6BC0E678D6C5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26249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2B72838-3208-4AE6-82D2-10243E96EE1E}" type="datetimeFigureOut">
              <a:rPr lang="en-US"/>
              <a:t>10/20/2021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E71604F-67F2-4FE1-870E-5132F4BD6FB4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838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6510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397546E-8559-4300-A48C-D651E2387DB8}" type="datetimeFigureOut">
              <a:rPr lang="en-US"/>
              <a:t>10/20/2021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E3FDE56-F3A4-4480-B253-1539ACC20F68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78043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E9B6E3F-C637-4D7B-9CD1-3F53617C6172}" type="datetimeFigureOut">
              <a:rPr lang="en-US"/>
              <a:t>10/20/2021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BB98694-853F-45FC-B9E6-385F628C041C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08408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4DBAE16-742C-4AC9-91A8-43C8CFB3A5A6}" type="datetimeFigureOut">
              <a:rPr lang="en-US"/>
              <a:t>10/20/2021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0DC9828-6FC8-4614-83C5-A0B387A4C4DD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43291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13BA546-C357-4DE8-B987-06FEDD96B10D}" type="datetimeFigureOut">
              <a:rPr lang="en-US"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54F9A60-AD80-4229-A353-82C2ADB4342B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38830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F443953-2C90-4D3D-BA7F-86E2CDD36421}" type="datetimeFigureOut">
              <a:rPr lang="en-US"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9CF831C-4791-4C02-9D65-40506FD40197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94253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61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32A6E56-6B60-4BEC-B553-B608D71DE206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71287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0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173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347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291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159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194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378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35C661-2F9E-4D47-AA12-CA27E6F2246B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106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6433EC-62DB-4882-9412-9B8E930C28C1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110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8E7CA22-7B4E-411B-8058-F1CACA9C7BA5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907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D7CF0933-AD9A-483E-B55D-B968C5CAA30A}" type="datetimeFigureOut">
              <a:rPr lang="en-US"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7E8B42BE-97E8-4C84-9448-6C66074E824B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4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10.png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549320"/>
            <a:ext cx="12339373" cy="44748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4628" y="2109865"/>
            <a:ext cx="5458691" cy="257297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319184" y="2549320"/>
            <a:ext cx="4931158" cy="1863232"/>
          </a:xfrm>
          <a:prstGeom prst="rect">
            <a:avLst/>
          </a:prstGeom>
        </p:spPr>
        <p:txBody>
          <a:bodyPr wrap="none">
            <a:prstTxWarp prst="textDeflate">
              <a:avLst>
                <a:gd name="adj" fmla="val 12475"/>
              </a:avLst>
            </a:prstTxWarp>
            <a:spAutoFit/>
          </a:bodyPr>
          <a:lstStyle/>
          <a:p>
            <a:r>
              <a:rPr lang="en-US" sz="4400" dirty="0" err="1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Tiếng</a:t>
            </a:r>
            <a:r>
              <a:rPr lang="en-US" sz="4400" dirty="0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Việt</a:t>
            </a:r>
            <a:endParaRPr lang="en-US" sz="4400" dirty="0">
              <a:solidFill>
                <a:srgbClr val="FF0000"/>
              </a:solidFill>
              <a:latin typeface="HP001 5H" panose="020B0603050302020204" pitchFamily="34" charset="0"/>
              <a:cs typeface="HP001 5H" panose="020B06030503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413163" y="246633"/>
            <a:ext cx="9393381" cy="1863232"/>
          </a:xfrm>
          <a:prstGeom prst="rect">
            <a:avLst/>
          </a:prstGeom>
        </p:spPr>
        <p:txBody>
          <a:bodyPr wrap="none">
            <a:prstTxWarp prst="textDeflate">
              <a:avLst>
                <a:gd name="adj" fmla="val 19911"/>
              </a:avLst>
            </a:prstTxWarp>
            <a:spAutoFit/>
          </a:bodyPr>
          <a:lstStyle/>
          <a:p>
            <a:r>
              <a:rPr lang="en-US" sz="4400" dirty="0" err="1">
                <a:solidFill>
                  <a:srgbClr val="0070C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Chào</a:t>
            </a:r>
            <a:r>
              <a:rPr lang="en-US" sz="4400" dirty="0">
                <a:solidFill>
                  <a:srgbClr val="0070C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mừng</a:t>
            </a:r>
            <a:r>
              <a:rPr lang="en-US" sz="4400" dirty="0">
                <a:solidFill>
                  <a:srgbClr val="0070C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các</a:t>
            </a:r>
            <a:r>
              <a:rPr lang="en-US" sz="4400" dirty="0">
                <a:solidFill>
                  <a:srgbClr val="0070C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em</a:t>
            </a:r>
            <a:r>
              <a:rPr lang="en-US" sz="4400" dirty="0">
                <a:solidFill>
                  <a:srgbClr val="0070C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đến</a:t>
            </a:r>
            <a:r>
              <a:rPr lang="en-US" sz="4400" dirty="0">
                <a:solidFill>
                  <a:srgbClr val="0070C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với</a:t>
            </a:r>
            <a:r>
              <a:rPr lang="en-US" sz="4400" dirty="0">
                <a:solidFill>
                  <a:srgbClr val="0070C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tiết</a:t>
            </a:r>
            <a:r>
              <a:rPr lang="en-US" sz="4400" dirty="0">
                <a:solidFill>
                  <a:srgbClr val="0070C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học</a:t>
            </a:r>
            <a:endParaRPr lang="en-US" sz="4400" dirty="0">
              <a:solidFill>
                <a:srgbClr val="0070C0"/>
              </a:solidFill>
              <a:latin typeface="HP001 5H" panose="020B0603050302020204" pitchFamily="34" charset="0"/>
              <a:cs typeface="HP001 5H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32433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029898" y="2399781"/>
            <a:ext cx="6085512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Đọc</a:t>
            </a:r>
            <a:r>
              <a:rPr lang="en-US" sz="8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sz="88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toàn</a:t>
            </a:r>
            <a:r>
              <a:rPr lang="en-US" sz="8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sz="88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bài</a:t>
            </a:r>
            <a:endParaRPr lang="en-US" sz="88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39834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8108" y="799102"/>
            <a:ext cx="6748803" cy="5998936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3065117" y="1271836"/>
            <a:ext cx="5702879" cy="2768252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94BC7F"/>
            </a:solidFill>
          </a:ln>
          <a:scene3d>
            <a:camera prst="perspective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3" name="Text Box 2"/>
          <p:cNvSpPr txBox="1"/>
          <p:nvPr>
            <p:custDataLst>
              <p:tags r:id="rId1"/>
            </p:custDataLst>
          </p:nvPr>
        </p:nvSpPr>
        <p:spPr>
          <a:xfrm>
            <a:off x="3734712" y="1871132"/>
            <a:ext cx="4121642" cy="15696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600" b="1" i="1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Tiết</a:t>
            </a:r>
            <a:r>
              <a:rPr kumimoji="0" lang="en-US" altLang="zh-CN" sz="9600" b="1" i="1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 2</a:t>
            </a:r>
            <a:endParaRPr kumimoji="0" lang="en-US" sz="9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33241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8"/>
          <p:cNvCxnSpPr/>
          <p:nvPr/>
        </p:nvCxnSpPr>
        <p:spPr>
          <a:xfrm>
            <a:off x="0" y="0"/>
            <a:ext cx="1552575" cy="1508581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9"/>
          <p:cNvSpPr/>
          <p:nvPr/>
        </p:nvSpPr>
        <p:spPr>
          <a:xfrm>
            <a:off x="1552575" y="1508581"/>
            <a:ext cx="133350" cy="120194"/>
          </a:xfrm>
          <a:prstGeom prst="ellipse">
            <a:avLst/>
          </a:prstGeom>
          <a:solidFill>
            <a:srgbClr val="339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cxnSp>
        <p:nvCxnSpPr>
          <p:cNvPr id="11" name="10"/>
          <p:cNvCxnSpPr/>
          <p:nvPr/>
        </p:nvCxnSpPr>
        <p:spPr>
          <a:xfrm>
            <a:off x="1685925" y="1628775"/>
            <a:ext cx="1438275" cy="1378862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3" name="12"/>
          <p:cNvCxnSpPr/>
          <p:nvPr/>
        </p:nvCxnSpPr>
        <p:spPr>
          <a:xfrm flipH="1">
            <a:off x="1576983" y="3170658"/>
            <a:ext cx="1485900" cy="1362075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5" name="14"/>
          <p:cNvCxnSpPr/>
          <p:nvPr/>
        </p:nvCxnSpPr>
        <p:spPr>
          <a:xfrm>
            <a:off x="1588443" y="4695754"/>
            <a:ext cx="2904006" cy="2162246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7" name="16"/>
          <p:cNvSpPr/>
          <p:nvPr/>
        </p:nvSpPr>
        <p:spPr>
          <a:xfrm>
            <a:off x="1443633" y="4566035"/>
            <a:ext cx="133350" cy="120194"/>
          </a:xfrm>
          <a:prstGeom prst="ellipse">
            <a:avLst/>
          </a:prstGeom>
          <a:solidFill>
            <a:srgbClr val="339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26"/>
          <p:cNvSpPr/>
          <p:nvPr/>
        </p:nvSpPr>
        <p:spPr>
          <a:xfrm>
            <a:off x="-265521" y="-76199"/>
            <a:ext cx="1124" cy="1013"/>
          </a:xfrm>
          <a:custGeom>
            <a:avLst/>
            <a:gdLst>
              <a:gd name="connsiteX0" fmla="*/ 10 w 1124"/>
              <a:gd name="connsiteY0" fmla="*/ 0 h 1013"/>
              <a:gd name="connsiteX1" fmla="*/ 1124 w 1124"/>
              <a:gd name="connsiteY1" fmla="*/ 1013 h 1013"/>
              <a:gd name="connsiteX2" fmla="*/ 0 w 1124"/>
              <a:gd name="connsiteY2" fmla="*/ 1013 h 1013"/>
              <a:gd name="connsiteX3" fmla="*/ 10 w 1124"/>
              <a:gd name="connsiteY3" fmla="*/ 0 h 1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4" h="1013">
                <a:moveTo>
                  <a:pt x="10" y="0"/>
                </a:moveTo>
                <a:lnTo>
                  <a:pt x="1124" y="1013"/>
                </a:lnTo>
                <a:lnTo>
                  <a:pt x="0" y="1013"/>
                </a:lnTo>
                <a:lnTo>
                  <a:pt x="10" y="0"/>
                </a:lnTo>
                <a:close/>
              </a:path>
            </a:pathLst>
          </a:custGeom>
          <a:blipFill>
            <a:blip r:embed="rId3"/>
            <a:srcRect/>
            <a:stretch>
              <a:fillRect l="-475" t="621" r="475" b="-62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0" name="29"/>
          <p:cNvSpPr/>
          <p:nvPr/>
        </p:nvSpPr>
        <p:spPr>
          <a:xfrm>
            <a:off x="0" y="166605"/>
            <a:ext cx="4351063" cy="6691395"/>
          </a:xfrm>
          <a:custGeom>
            <a:avLst/>
            <a:gdLst>
              <a:gd name="connsiteX0" fmla="*/ 0 w 4351063"/>
              <a:gd name="connsiteY0" fmla="*/ 0 h 6746318"/>
              <a:gd name="connsiteX1" fmla="*/ 3027088 w 4351063"/>
              <a:gd name="connsiteY1" fmla="*/ 2926793 h 6746318"/>
              <a:gd name="connsiteX2" fmla="*/ 1407838 w 4351063"/>
              <a:gd name="connsiteY2" fmla="*/ 4431743 h 6746318"/>
              <a:gd name="connsiteX3" fmla="*/ 1331638 w 4351063"/>
              <a:gd name="connsiteY3" fmla="*/ 4507943 h 6746318"/>
              <a:gd name="connsiteX4" fmla="*/ 4351063 w 4351063"/>
              <a:gd name="connsiteY4" fmla="*/ 6746318 h 6746318"/>
              <a:gd name="connsiteX5" fmla="*/ 0 w 4351063"/>
              <a:gd name="connsiteY5" fmla="*/ 6728914 h 6746318"/>
              <a:gd name="connsiteX6" fmla="*/ 0 w 4351063"/>
              <a:gd name="connsiteY6" fmla="*/ 0 h 6746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51063" h="6746318">
                <a:moveTo>
                  <a:pt x="0" y="0"/>
                </a:moveTo>
                <a:lnTo>
                  <a:pt x="3027088" y="2926793"/>
                </a:lnTo>
                <a:lnTo>
                  <a:pt x="1407838" y="4431743"/>
                </a:lnTo>
                <a:lnTo>
                  <a:pt x="1331638" y="4507943"/>
                </a:lnTo>
                <a:lnTo>
                  <a:pt x="4351063" y="6746318"/>
                </a:lnTo>
                <a:lnTo>
                  <a:pt x="0" y="6728914"/>
                </a:lnTo>
                <a:lnTo>
                  <a:pt x="0" y="0"/>
                </a:lnTo>
                <a:close/>
              </a:path>
            </a:pathLst>
          </a:custGeom>
          <a:solidFill>
            <a:srgbClr val="F7AC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62" name="6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814195" flipV="1">
            <a:off x="-166485" y="512218"/>
            <a:ext cx="1523365" cy="1489075"/>
          </a:xfrm>
          <a:prstGeom prst="rect">
            <a:avLst/>
          </a:prstGeom>
        </p:spPr>
      </p:pic>
      <p:pic>
        <p:nvPicPr>
          <p:cNvPr id="63" name="62" descr="E:\素材\春\7ff96c0408d5f1ad90e6490e1fb39ea4.png7ff96c0408d5f1ad90e6490e1fb39ea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1111076" flipH="1">
            <a:off x="221077" y="3469"/>
            <a:ext cx="1796415" cy="1758315"/>
          </a:xfrm>
          <a:prstGeom prst="rect">
            <a:avLst/>
          </a:prstGeom>
        </p:spPr>
      </p:pic>
      <p:pic>
        <p:nvPicPr>
          <p:cNvPr id="2" name="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1000000">
            <a:off x="-117007" y="4362727"/>
            <a:ext cx="2396490" cy="234442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85294F09-CEFA-4BC1-AD30-E136911A978E}"/>
              </a:ext>
            </a:extLst>
          </p:cNvPr>
          <p:cNvGrpSpPr/>
          <p:nvPr/>
        </p:nvGrpSpPr>
        <p:grpSpPr>
          <a:xfrm>
            <a:off x="156834" y="1993082"/>
            <a:ext cx="1673391" cy="1698896"/>
            <a:chOff x="156834" y="1993081"/>
            <a:chExt cx="2109019" cy="2109019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BF567BB0-5218-44B4-9DC4-8122A52B06A8}"/>
                </a:ext>
              </a:extLst>
            </p:cNvPr>
            <p:cNvSpPr/>
            <p:nvPr/>
          </p:nvSpPr>
          <p:spPr>
            <a:xfrm>
              <a:off x="156834" y="1993081"/>
              <a:ext cx="2109019" cy="2109019"/>
            </a:xfrm>
            <a:prstGeom prst="ellipse">
              <a:avLst/>
            </a:prstGeom>
            <a:solidFill>
              <a:srgbClr val="ED2F6A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2EFB8FE-2723-4E93-9B72-5EDA9CFFAD6C}"/>
                </a:ext>
              </a:extLst>
            </p:cNvPr>
            <p:cNvSpPr txBox="1"/>
            <p:nvPr/>
          </p:nvSpPr>
          <p:spPr>
            <a:xfrm>
              <a:off x="348022" y="2318206"/>
              <a:ext cx="171198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325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Trả</a:t>
              </a: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kumimoji="0" lang="en-US" altLang="zh-CN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lời</a:t>
              </a: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kumimoji="0" lang="en-US" altLang="zh-CN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câu</a:t>
              </a: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kumimoji="0" lang="en-US" altLang="zh-CN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hỏi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endParaRPr>
            </a:p>
          </p:txBody>
        </p:sp>
      </p:grpSp>
      <p:sp>
        <p:nvSpPr>
          <p:cNvPr id="28" name="2">
            <a:extLst>
              <a:ext uri="{FF2B5EF4-FFF2-40B4-BE49-F238E27FC236}">
                <a16:creationId xmlns:a16="http://schemas.microsoft.com/office/drawing/2014/main" id="{FE62F7A7-67DE-4EED-A23A-3695851F37DD}"/>
              </a:ext>
            </a:extLst>
          </p:cNvPr>
          <p:cNvSpPr/>
          <p:nvPr/>
        </p:nvSpPr>
        <p:spPr>
          <a:xfrm>
            <a:off x="1812666" y="647590"/>
            <a:ext cx="10271987" cy="1194901"/>
          </a:xfrm>
          <a:prstGeom prst="roundRect">
            <a:avLst>
              <a:gd name="adj" fmla="val 31710"/>
            </a:avLst>
          </a:prstGeom>
          <a:solidFill>
            <a:srgbClr val="FEF4F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6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3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sz="3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3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6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2AFF1E6-8493-4BEB-AD88-34B31DD52FF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332315" y="0"/>
            <a:ext cx="876175" cy="914712"/>
          </a:xfrm>
          <a:prstGeom prst="rect">
            <a:avLst/>
          </a:prstGeom>
        </p:spPr>
      </p:pic>
      <p:sp>
        <p:nvSpPr>
          <p:cNvPr id="35" name="2">
            <a:extLst>
              <a:ext uri="{FF2B5EF4-FFF2-40B4-BE49-F238E27FC236}">
                <a16:creationId xmlns:a16="http://schemas.microsoft.com/office/drawing/2014/main" id="{FE62F7A7-67DE-4EED-A23A-3695851F37DD}"/>
              </a:ext>
            </a:extLst>
          </p:cNvPr>
          <p:cNvSpPr/>
          <p:nvPr/>
        </p:nvSpPr>
        <p:spPr>
          <a:xfrm>
            <a:off x="1830225" y="3883776"/>
            <a:ext cx="10271987" cy="1195171"/>
          </a:xfrm>
          <a:prstGeom prst="roundRect">
            <a:avLst>
              <a:gd name="adj" fmla="val 31710"/>
            </a:avLst>
          </a:prstGeom>
          <a:solidFill>
            <a:srgbClr val="FEF4F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/>
              <a:t> </a:t>
            </a:r>
            <a:r>
              <a:rPr lang="en-US" sz="3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6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3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3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3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3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6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2">
            <a:extLst>
              <a:ext uri="{FF2B5EF4-FFF2-40B4-BE49-F238E27FC236}">
                <a16:creationId xmlns:a16="http://schemas.microsoft.com/office/drawing/2014/main" id="{FE62F7A7-67DE-4EED-A23A-3695851F37DD}"/>
              </a:ext>
            </a:extLst>
          </p:cNvPr>
          <p:cNvSpPr/>
          <p:nvPr/>
        </p:nvSpPr>
        <p:spPr>
          <a:xfrm>
            <a:off x="1830225" y="2025904"/>
            <a:ext cx="10271987" cy="1647055"/>
          </a:xfrm>
          <a:prstGeom prst="roundRect">
            <a:avLst>
              <a:gd name="adj" fmla="val 31710"/>
            </a:avLst>
          </a:prstGeom>
          <a:solidFill>
            <a:srgbClr val="FEF4F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vi-VN" sz="36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2175531" y="2251659"/>
            <a:ext cx="940383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diều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2">
            <a:extLst>
              <a:ext uri="{FF2B5EF4-FFF2-40B4-BE49-F238E27FC236}">
                <a16:creationId xmlns:a16="http://schemas.microsoft.com/office/drawing/2014/main" id="{FE62F7A7-67DE-4EED-A23A-3695851F37DD}"/>
              </a:ext>
            </a:extLst>
          </p:cNvPr>
          <p:cNvSpPr/>
          <p:nvPr/>
        </p:nvSpPr>
        <p:spPr>
          <a:xfrm>
            <a:off x="1822206" y="5349220"/>
            <a:ext cx="10271987" cy="1195171"/>
          </a:xfrm>
          <a:prstGeom prst="roundRect">
            <a:avLst>
              <a:gd name="adj" fmla="val 31710"/>
            </a:avLst>
          </a:prstGeom>
          <a:solidFill>
            <a:srgbClr val="FEF4F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/>
              <a:t> </a:t>
            </a:r>
            <a:r>
              <a:rPr lang="vi-VN" sz="32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 tranh cảnh biển của bạn nhỏ có một con thuyền đang rẽ sóng ra khơi.</a:t>
            </a:r>
          </a:p>
        </p:txBody>
      </p:sp>
    </p:spTree>
    <p:extLst>
      <p:ext uri="{BB962C8B-B14F-4D97-AF65-F5344CB8AC3E}">
        <p14:creationId xmlns:p14="http://schemas.microsoft.com/office/powerpoint/2010/main" val="13512994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5" grpId="0" animBg="1"/>
      <p:bldP spid="39" grpId="0" animBg="1"/>
      <p:bldP spid="41" grpId="0"/>
      <p:bldP spid="4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8"/>
          <p:cNvCxnSpPr/>
          <p:nvPr/>
        </p:nvCxnSpPr>
        <p:spPr>
          <a:xfrm>
            <a:off x="0" y="0"/>
            <a:ext cx="1552575" cy="1508581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9"/>
          <p:cNvSpPr/>
          <p:nvPr/>
        </p:nvSpPr>
        <p:spPr>
          <a:xfrm>
            <a:off x="1552575" y="1508581"/>
            <a:ext cx="133350" cy="120194"/>
          </a:xfrm>
          <a:prstGeom prst="ellipse">
            <a:avLst/>
          </a:prstGeom>
          <a:solidFill>
            <a:srgbClr val="339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cxnSp>
        <p:nvCxnSpPr>
          <p:cNvPr id="11" name="10"/>
          <p:cNvCxnSpPr/>
          <p:nvPr/>
        </p:nvCxnSpPr>
        <p:spPr>
          <a:xfrm>
            <a:off x="1685925" y="1628775"/>
            <a:ext cx="1438275" cy="1378862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3" name="12"/>
          <p:cNvCxnSpPr/>
          <p:nvPr/>
        </p:nvCxnSpPr>
        <p:spPr>
          <a:xfrm flipH="1">
            <a:off x="1576983" y="3170658"/>
            <a:ext cx="1485900" cy="1362075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5" name="14"/>
          <p:cNvCxnSpPr/>
          <p:nvPr/>
        </p:nvCxnSpPr>
        <p:spPr>
          <a:xfrm>
            <a:off x="1588443" y="4695754"/>
            <a:ext cx="2904006" cy="2162246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7" name="16"/>
          <p:cNvSpPr/>
          <p:nvPr/>
        </p:nvSpPr>
        <p:spPr>
          <a:xfrm>
            <a:off x="1443633" y="4566035"/>
            <a:ext cx="133350" cy="120194"/>
          </a:xfrm>
          <a:prstGeom prst="ellipse">
            <a:avLst/>
          </a:prstGeom>
          <a:solidFill>
            <a:srgbClr val="339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26"/>
          <p:cNvSpPr/>
          <p:nvPr/>
        </p:nvSpPr>
        <p:spPr>
          <a:xfrm>
            <a:off x="-265521" y="-76199"/>
            <a:ext cx="1124" cy="1013"/>
          </a:xfrm>
          <a:custGeom>
            <a:avLst/>
            <a:gdLst>
              <a:gd name="connsiteX0" fmla="*/ 10 w 1124"/>
              <a:gd name="connsiteY0" fmla="*/ 0 h 1013"/>
              <a:gd name="connsiteX1" fmla="*/ 1124 w 1124"/>
              <a:gd name="connsiteY1" fmla="*/ 1013 h 1013"/>
              <a:gd name="connsiteX2" fmla="*/ 0 w 1124"/>
              <a:gd name="connsiteY2" fmla="*/ 1013 h 1013"/>
              <a:gd name="connsiteX3" fmla="*/ 10 w 1124"/>
              <a:gd name="connsiteY3" fmla="*/ 0 h 1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4" h="1013">
                <a:moveTo>
                  <a:pt x="10" y="0"/>
                </a:moveTo>
                <a:lnTo>
                  <a:pt x="1124" y="1013"/>
                </a:lnTo>
                <a:lnTo>
                  <a:pt x="0" y="1013"/>
                </a:lnTo>
                <a:lnTo>
                  <a:pt x="10" y="0"/>
                </a:lnTo>
                <a:close/>
              </a:path>
            </a:pathLst>
          </a:custGeom>
          <a:blipFill>
            <a:blip r:embed="rId3"/>
            <a:srcRect/>
            <a:stretch>
              <a:fillRect l="-475" t="621" r="475" b="-62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0" name="29"/>
          <p:cNvSpPr/>
          <p:nvPr/>
        </p:nvSpPr>
        <p:spPr>
          <a:xfrm>
            <a:off x="0" y="166605"/>
            <a:ext cx="4351063" cy="6691395"/>
          </a:xfrm>
          <a:custGeom>
            <a:avLst/>
            <a:gdLst>
              <a:gd name="connsiteX0" fmla="*/ 0 w 4351063"/>
              <a:gd name="connsiteY0" fmla="*/ 0 h 6746318"/>
              <a:gd name="connsiteX1" fmla="*/ 3027088 w 4351063"/>
              <a:gd name="connsiteY1" fmla="*/ 2926793 h 6746318"/>
              <a:gd name="connsiteX2" fmla="*/ 1407838 w 4351063"/>
              <a:gd name="connsiteY2" fmla="*/ 4431743 h 6746318"/>
              <a:gd name="connsiteX3" fmla="*/ 1331638 w 4351063"/>
              <a:gd name="connsiteY3" fmla="*/ 4507943 h 6746318"/>
              <a:gd name="connsiteX4" fmla="*/ 4351063 w 4351063"/>
              <a:gd name="connsiteY4" fmla="*/ 6746318 h 6746318"/>
              <a:gd name="connsiteX5" fmla="*/ 0 w 4351063"/>
              <a:gd name="connsiteY5" fmla="*/ 6728914 h 6746318"/>
              <a:gd name="connsiteX6" fmla="*/ 0 w 4351063"/>
              <a:gd name="connsiteY6" fmla="*/ 0 h 6746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51063" h="6746318">
                <a:moveTo>
                  <a:pt x="0" y="0"/>
                </a:moveTo>
                <a:lnTo>
                  <a:pt x="3027088" y="2926793"/>
                </a:lnTo>
                <a:lnTo>
                  <a:pt x="1407838" y="4431743"/>
                </a:lnTo>
                <a:lnTo>
                  <a:pt x="1331638" y="4507943"/>
                </a:lnTo>
                <a:lnTo>
                  <a:pt x="4351063" y="6746318"/>
                </a:lnTo>
                <a:lnTo>
                  <a:pt x="0" y="6728914"/>
                </a:lnTo>
                <a:lnTo>
                  <a:pt x="0" y="0"/>
                </a:lnTo>
                <a:close/>
              </a:path>
            </a:pathLst>
          </a:custGeom>
          <a:solidFill>
            <a:srgbClr val="F7AC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62" name="6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814195" flipV="1">
            <a:off x="-166485" y="512218"/>
            <a:ext cx="1523365" cy="1489075"/>
          </a:xfrm>
          <a:prstGeom prst="rect">
            <a:avLst/>
          </a:prstGeom>
        </p:spPr>
      </p:pic>
      <p:pic>
        <p:nvPicPr>
          <p:cNvPr id="63" name="62" descr="E:\素材\春\7ff96c0408d5f1ad90e6490e1fb39ea4.png7ff96c0408d5f1ad90e6490e1fb39ea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1111076" flipH="1">
            <a:off x="221077" y="3469"/>
            <a:ext cx="1796415" cy="1758315"/>
          </a:xfrm>
          <a:prstGeom prst="rect">
            <a:avLst/>
          </a:prstGeom>
        </p:spPr>
      </p:pic>
      <p:pic>
        <p:nvPicPr>
          <p:cNvPr id="2" name="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1000000">
            <a:off x="-117007" y="4362727"/>
            <a:ext cx="2396490" cy="234442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85294F09-CEFA-4BC1-AD30-E136911A978E}"/>
              </a:ext>
            </a:extLst>
          </p:cNvPr>
          <p:cNvGrpSpPr/>
          <p:nvPr/>
        </p:nvGrpSpPr>
        <p:grpSpPr>
          <a:xfrm>
            <a:off x="156834" y="1993082"/>
            <a:ext cx="1673391" cy="1698896"/>
            <a:chOff x="156834" y="1993081"/>
            <a:chExt cx="2109019" cy="2109019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BF567BB0-5218-44B4-9DC4-8122A52B06A8}"/>
                </a:ext>
              </a:extLst>
            </p:cNvPr>
            <p:cNvSpPr/>
            <p:nvPr/>
          </p:nvSpPr>
          <p:spPr>
            <a:xfrm>
              <a:off x="156834" y="1993081"/>
              <a:ext cx="2109019" cy="2109019"/>
            </a:xfrm>
            <a:prstGeom prst="ellipse">
              <a:avLst/>
            </a:prstGeom>
            <a:solidFill>
              <a:srgbClr val="ED2F6A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2EFB8FE-2723-4E93-9B72-5EDA9CFFAD6C}"/>
                </a:ext>
              </a:extLst>
            </p:cNvPr>
            <p:cNvSpPr txBox="1"/>
            <p:nvPr/>
          </p:nvSpPr>
          <p:spPr>
            <a:xfrm>
              <a:off x="348022" y="2318206"/>
              <a:ext cx="171198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325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Trả</a:t>
              </a: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kumimoji="0" lang="en-US" altLang="zh-CN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lời</a:t>
              </a: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kumimoji="0" lang="en-US" altLang="zh-CN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câu</a:t>
              </a: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kumimoji="0" lang="en-US" altLang="zh-CN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hỏi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62AFF1E6-8493-4BEB-AD88-34B31DD52FF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332315" y="0"/>
            <a:ext cx="876175" cy="914712"/>
          </a:xfrm>
          <a:prstGeom prst="rect">
            <a:avLst/>
          </a:prstGeom>
        </p:spPr>
      </p:pic>
      <p:sp>
        <p:nvSpPr>
          <p:cNvPr id="37" name="2">
            <a:extLst>
              <a:ext uri="{FF2B5EF4-FFF2-40B4-BE49-F238E27FC236}">
                <a16:creationId xmlns:a16="http://schemas.microsoft.com/office/drawing/2014/main" id="{FE62F7A7-67DE-4EED-A23A-3695851F37DD}"/>
              </a:ext>
            </a:extLst>
          </p:cNvPr>
          <p:cNvSpPr/>
          <p:nvPr/>
        </p:nvSpPr>
        <p:spPr>
          <a:xfrm>
            <a:off x="1936503" y="1879209"/>
            <a:ext cx="10271987" cy="1194901"/>
          </a:xfrm>
          <a:prstGeom prst="roundRect">
            <a:avLst>
              <a:gd name="adj" fmla="val 31710"/>
            </a:avLst>
          </a:prstGeom>
          <a:solidFill>
            <a:srgbClr val="FEF4F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3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vi-VN" sz="36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hổ thơ tương ứng với bức tranh</a:t>
            </a:r>
            <a:r>
              <a:rPr lang="en-US" sz="36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sz="36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</a:p>
        </p:txBody>
      </p:sp>
      <p:sp>
        <p:nvSpPr>
          <p:cNvPr id="46" name="2">
            <a:extLst>
              <a:ext uri="{FF2B5EF4-FFF2-40B4-BE49-F238E27FC236}">
                <a16:creationId xmlns:a16="http://schemas.microsoft.com/office/drawing/2014/main" id="{FE62F7A7-67DE-4EED-A23A-3695851F37DD}"/>
              </a:ext>
            </a:extLst>
          </p:cNvPr>
          <p:cNvSpPr/>
          <p:nvPr/>
        </p:nvSpPr>
        <p:spPr>
          <a:xfrm>
            <a:off x="1926274" y="587760"/>
            <a:ext cx="10271987" cy="1194901"/>
          </a:xfrm>
          <a:prstGeom prst="roundRect">
            <a:avLst>
              <a:gd name="adj" fmla="val 31710"/>
            </a:avLst>
          </a:prstGeom>
          <a:solidFill>
            <a:srgbClr val="FEF4F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/>
              <a:t> </a:t>
            </a:r>
            <a:r>
              <a:rPr lang="vi-VN" sz="3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Đọc khổ thơ tương ứng với bức tranh dưới đây:</a:t>
            </a:r>
            <a:endParaRPr lang="en-US" sz="36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2">
            <a:extLst>
              <a:ext uri="{FF2B5EF4-FFF2-40B4-BE49-F238E27FC236}">
                <a16:creationId xmlns:a16="http://schemas.microsoft.com/office/drawing/2014/main" id="{FE62F7A7-67DE-4EED-A23A-3695851F37DD}"/>
              </a:ext>
            </a:extLst>
          </p:cNvPr>
          <p:cNvSpPr/>
          <p:nvPr/>
        </p:nvSpPr>
        <p:spPr>
          <a:xfrm>
            <a:off x="1987059" y="3419342"/>
            <a:ext cx="10271987" cy="1194901"/>
          </a:xfrm>
          <a:prstGeom prst="roundRect">
            <a:avLst>
              <a:gd name="adj" fmla="val 31710"/>
            </a:avLst>
          </a:prstGeom>
          <a:solidFill>
            <a:srgbClr val="FEF4F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3600" dirty="0">
                <a:solidFill>
                  <a:schemeClr val="tx1"/>
                </a:solidFill>
              </a:rPr>
              <a:t>4</a:t>
            </a:r>
            <a:r>
              <a:rPr lang="vi-VN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Tìm tiếng cùng vần ở cuối các dòng thơ.</a:t>
            </a: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2">
            <a:extLst>
              <a:ext uri="{FF2B5EF4-FFF2-40B4-BE49-F238E27FC236}">
                <a16:creationId xmlns:a16="http://schemas.microsoft.com/office/drawing/2014/main" id="{FE62F7A7-67DE-4EED-A23A-3695851F37DD}"/>
              </a:ext>
            </a:extLst>
          </p:cNvPr>
          <p:cNvSpPr/>
          <p:nvPr/>
        </p:nvSpPr>
        <p:spPr>
          <a:xfrm>
            <a:off x="1936603" y="4948870"/>
            <a:ext cx="10271987" cy="1194901"/>
          </a:xfrm>
          <a:prstGeom prst="roundRect">
            <a:avLst>
              <a:gd name="adj" fmla="val 31710"/>
            </a:avLst>
          </a:prstGeom>
          <a:solidFill>
            <a:srgbClr val="FEF4F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 cùng vần ở cuối các dòng thơ: sao-cao, ngõ-gió, trắng-thắm, xanh-lành, khơi-trời,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204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46" grpId="0" animBg="1"/>
      <p:bldP spid="24" grpId="0" animBg="1"/>
      <p:bldP spid="2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236" y="681924"/>
            <a:ext cx="9305364" cy="298866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3125014" y="1122187"/>
            <a:ext cx="686495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perspectiveRelaxedModerately"/>
              <a:lightRig rig="threePt" dir="t"/>
            </a:scene3d>
          </a:bodyPr>
          <a:lstStyle/>
          <a:p>
            <a:pPr algn="ctr"/>
            <a:r>
              <a:rPr lang="en-US" sz="9600" b="1" cap="none" spc="0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  <a:reflection blurRad="6350" stA="55000" endA="300" endPos="45500" dir="5400000" sy="-100000" algn="bl" rotWithShape="0"/>
                </a:effectLst>
              </a:rPr>
              <a:t>Luyện</a:t>
            </a:r>
            <a:r>
              <a:rPr lang="en-US" sz="96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9600" b="1" cap="none" spc="0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  <a:reflection blurRad="6350" stA="55000" endA="300" endPos="45500" dir="5400000" sy="-100000" algn="bl" rotWithShape="0"/>
                </a:effectLst>
              </a:rPr>
              <a:t>đọc</a:t>
            </a:r>
            <a:r>
              <a:rPr lang="en-US" sz="96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9600" b="1" cap="none" spc="0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  <a:reflection blurRad="6350" stA="55000" endA="300" endPos="45500" dir="5400000" sy="-100000" algn="bl" rotWithShape="0"/>
                </a:effectLst>
              </a:rPr>
              <a:t>lại</a:t>
            </a:r>
            <a:endParaRPr lang="en-US" sz="96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03314" y="4110854"/>
            <a:ext cx="1063512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perspectiveRelaxedModerately"/>
              <a:lightRig rig="threePt" dir="t"/>
            </a:scene3d>
          </a:bodyPr>
          <a:lstStyle/>
          <a:p>
            <a:pPr algn="ctr"/>
            <a:r>
              <a:rPr lang="en-US" sz="5400" b="1" cap="none" spc="0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endParaRPr lang="en-US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endParaRPr lang="en-US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9972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766" y="0"/>
            <a:ext cx="12256766" cy="704087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943303" y="1300725"/>
            <a:ext cx="8797636" cy="244979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>
                <a:gd name="adj" fmla="val 47780"/>
              </a:avLst>
            </a:prstTxWarp>
            <a:spAutoFit/>
          </a:bodyPr>
          <a:lstStyle/>
          <a:p>
            <a:pPr algn="ctr"/>
            <a:r>
              <a:rPr lang="en-US" sz="5400" b="0" cap="none" spc="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  <a:t>Luyện</a:t>
            </a:r>
            <a:r>
              <a:rPr lang="en-US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5400" b="0" cap="none" spc="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  <a:t>tập</a:t>
            </a:r>
            <a:r>
              <a:rPr lang="en-US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5400" b="0" cap="none" spc="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  <a:t>theo</a:t>
            </a:r>
            <a:r>
              <a:rPr lang="en-US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5400" b="0" cap="none" spc="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  <a:t>văn</a:t>
            </a:r>
            <a:r>
              <a:rPr lang="en-US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5400" b="0" cap="none" spc="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  <a:t>bản</a:t>
            </a:r>
            <a:r>
              <a:rPr lang="en-US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5400" b="0" cap="none" spc="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  <a:t>đọc</a:t>
            </a:r>
            <a:endParaRPr lang="en-US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837651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8"/>
          <p:cNvCxnSpPr/>
          <p:nvPr/>
        </p:nvCxnSpPr>
        <p:spPr>
          <a:xfrm>
            <a:off x="0" y="0"/>
            <a:ext cx="1552575" cy="1508581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9"/>
          <p:cNvSpPr/>
          <p:nvPr/>
        </p:nvSpPr>
        <p:spPr>
          <a:xfrm>
            <a:off x="1552575" y="1508581"/>
            <a:ext cx="133350" cy="120194"/>
          </a:xfrm>
          <a:prstGeom prst="ellipse">
            <a:avLst/>
          </a:prstGeom>
          <a:solidFill>
            <a:srgbClr val="339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cxnSp>
        <p:nvCxnSpPr>
          <p:cNvPr id="11" name="10"/>
          <p:cNvCxnSpPr/>
          <p:nvPr/>
        </p:nvCxnSpPr>
        <p:spPr>
          <a:xfrm>
            <a:off x="1685925" y="1628775"/>
            <a:ext cx="1438275" cy="1378862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3" name="12"/>
          <p:cNvCxnSpPr/>
          <p:nvPr/>
        </p:nvCxnSpPr>
        <p:spPr>
          <a:xfrm flipH="1">
            <a:off x="1576983" y="3170658"/>
            <a:ext cx="1485900" cy="1362075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5" name="14"/>
          <p:cNvCxnSpPr/>
          <p:nvPr/>
        </p:nvCxnSpPr>
        <p:spPr>
          <a:xfrm>
            <a:off x="1588443" y="4695754"/>
            <a:ext cx="2904006" cy="2162246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7" name="16"/>
          <p:cNvSpPr/>
          <p:nvPr/>
        </p:nvSpPr>
        <p:spPr>
          <a:xfrm>
            <a:off x="1443633" y="4566035"/>
            <a:ext cx="133350" cy="120194"/>
          </a:xfrm>
          <a:prstGeom prst="ellipse">
            <a:avLst/>
          </a:prstGeom>
          <a:solidFill>
            <a:srgbClr val="339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26"/>
          <p:cNvSpPr/>
          <p:nvPr/>
        </p:nvSpPr>
        <p:spPr>
          <a:xfrm>
            <a:off x="-265521" y="-76199"/>
            <a:ext cx="1124" cy="1013"/>
          </a:xfrm>
          <a:custGeom>
            <a:avLst/>
            <a:gdLst>
              <a:gd name="connsiteX0" fmla="*/ 10 w 1124"/>
              <a:gd name="connsiteY0" fmla="*/ 0 h 1013"/>
              <a:gd name="connsiteX1" fmla="*/ 1124 w 1124"/>
              <a:gd name="connsiteY1" fmla="*/ 1013 h 1013"/>
              <a:gd name="connsiteX2" fmla="*/ 0 w 1124"/>
              <a:gd name="connsiteY2" fmla="*/ 1013 h 1013"/>
              <a:gd name="connsiteX3" fmla="*/ 10 w 1124"/>
              <a:gd name="connsiteY3" fmla="*/ 0 h 1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4" h="1013">
                <a:moveTo>
                  <a:pt x="10" y="0"/>
                </a:moveTo>
                <a:lnTo>
                  <a:pt x="1124" y="1013"/>
                </a:lnTo>
                <a:lnTo>
                  <a:pt x="0" y="1013"/>
                </a:lnTo>
                <a:lnTo>
                  <a:pt x="10" y="0"/>
                </a:lnTo>
                <a:close/>
              </a:path>
            </a:pathLst>
          </a:custGeom>
          <a:blipFill>
            <a:blip r:embed="rId3"/>
            <a:srcRect/>
            <a:stretch>
              <a:fillRect l="-475" t="621" r="475" b="-62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0" name="29"/>
          <p:cNvSpPr/>
          <p:nvPr/>
        </p:nvSpPr>
        <p:spPr>
          <a:xfrm>
            <a:off x="0" y="166605"/>
            <a:ext cx="4351063" cy="6691395"/>
          </a:xfrm>
          <a:custGeom>
            <a:avLst/>
            <a:gdLst>
              <a:gd name="connsiteX0" fmla="*/ 0 w 4351063"/>
              <a:gd name="connsiteY0" fmla="*/ 0 h 6746318"/>
              <a:gd name="connsiteX1" fmla="*/ 3027088 w 4351063"/>
              <a:gd name="connsiteY1" fmla="*/ 2926793 h 6746318"/>
              <a:gd name="connsiteX2" fmla="*/ 1407838 w 4351063"/>
              <a:gd name="connsiteY2" fmla="*/ 4431743 h 6746318"/>
              <a:gd name="connsiteX3" fmla="*/ 1331638 w 4351063"/>
              <a:gd name="connsiteY3" fmla="*/ 4507943 h 6746318"/>
              <a:gd name="connsiteX4" fmla="*/ 4351063 w 4351063"/>
              <a:gd name="connsiteY4" fmla="*/ 6746318 h 6746318"/>
              <a:gd name="connsiteX5" fmla="*/ 0 w 4351063"/>
              <a:gd name="connsiteY5" fmla="*/ 6728914 h 6746318"/>
              <a:gd name="connsiteX6" fmla="*/ 0 w 4351063"/>
              <a:gd name="connsiteY6" fmla="*/ 0 h 6746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51063" h="6746318">
                <a:moveTo>
                  <a:pt x="0" y="0"/>
                </a:moveTo>
                <a:lnTo>
                  <a:pt x="3027088" y="2926793"/>
                </a:lnTo>
                <a:lnTo>
                  <a:pt x="1407838" y="4431743"/>
                </a:lnTo>
                <a:lnTo>
                  <a:pt x="1331638" y="4507943"/>
                </a:lnTo>
                <a:lnTo>
                  <a:pt x="4351063" y="6746318"/>
                </a:lnTo>
                <a:lnTo>
                  <a:pt x="0" y="6728914"/>
                </a:lnTo>
                <a:lnTo>
                  <a:pt x="0" y="0"/>
                </a:lnTo>
                <a:close/>
              </a:path>
            </a:pathLst>
          </a:custGeom>
          <a:solidFill>
            <a:srgbClr val="F7AC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62" name="6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814195" flipV="1">
            <a:off x="-166485" y="512218"/>
            <a:ext cx="1523365" cy="1489075"/>
          </a:xfrm>
          <a:prstGeom prst="rect">
            <a:avLst/>
          </a:prstGeom>
        </p:spPr>
      </p:pic>
      <p:pic>
        <p:nvPicPr>
          <p:cNvPr id="63" name="62" descr="E:\素材\春\7ff96c0408d5f1ad90e6490e1fb39ea4.png7ff96c0408d5f1ad90e6490e1fb39ea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1111076" flipH="1">
            <a:off x="221077" y="3469"/>
            <a:ext cx="1796415" cy="1758315"/>
          </a:xfrm>
          <a:prstGeom prst="rect">
            <a:avLst/>
          </a:prstGeom>
        </p:spPr>
      </p:pic>
      <p:sp>
        <p:nvSpPr>
          <p:cNvPr id="28" name="2">
            <a:extLst>
              <a:ext uri="{FF2B5EF4-FFF2-40B4-BE49-F238E27FC236}">
                <a16:creationId xmlns:a16="http://schemas.microsoft.com/office/drawing/2014/main" id="{FE62F7A7-67DE-4EED-A23A-3695851F37DD}"/>
              </a:ext>
            </a:extLst>
          </p:cNvPr>
          <p:cNvSpPr/>
          <p:nvPr/>
        </p:nvSpPr>
        <p:spPr>
          <a:xfrm>
            <a:off x="145306" y="62959"/>
            <a:ext cx="12192000" cy="6619056"/>
          </a:xfrm>
          <a:prstGeom prst="roundRect">
            <a:avLst>
              <a:gd name="adj" fmla="val 31710"/>
            </a:avLst>
          </a:prstGeom>
          <a:solidFill>
            <a:srgbClr val="FEF4F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等线" panose="02010600030101010101" pitchFamily="2" charset="-122"/>
              <a:cs typeface="+mn-ea"/>
              <a:sym typeface="+mn-lt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89CCE898-329D-43E9-9EF7-6935E8B121BC}"/>
              </a:ext>
            </a:extLst>
          </p:cNvPr>
          <p:cNvGrpSpPr/>
          <p:nvPr/>
        </p:nvGrpSpPr>
        <p:grpSpPr>
          <a:xfrm>
            <a:off x="1485743" y="895680"/>
            <a:ext cx="9797061" cy="1475319"/>
            <a:chOff x="156834" y="1993081"/>
            <a:chExt cx="2109019" cy="2109019"/>
          </a:xfrm>
        </p:grpSpPr>
        <p:sp>
          <p:nvSpPr>
            <p:cNvPr id="43" name="Hexagon 42">
              <a:extLst>
                <a:ext uri="{FF2B5EF4-FFF2-40B4-BE49-F238E27FC236}">
                  <a16:creationId xmlns:a16="http://schemas.microsoft.com/office/drawing/2014/main" id="{C9A10510-73D6-48FC-9336-FA1260DCA4BA}"/>
                </a:ext>
              </a:extLst>
            </p:cNvPr>
            <p:cNvSpPr/>
            <p:nvPr/>
          </p:nvSpPr>
          <p:spPr>
            <a:xfrm>
              <a:off x="156834" y="1993081"/>
              <a:ext cx="2109019" cy="2109019"/>
            </a:xfrm>
            <a:prstGeom prst="hexagon">
              <a:avLst/>
            </a:prstGeom>
            <a:solidFill>
              <a:srgbClr val="F7ACB9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BB12FD35-A33C-446F-AE51-FD7DA0AF6ED3}"/>
                </a:ext>
              </a:extLst>
            </p:cNvPr>
            <p:cNvSpPr txBox="1"/>
            <p:nvPr/>
          </p:nvSpPr>
          <p:spPr>
            <a:xfrm>
              <a:off x="234592" y="2388697"/>
              <a:ext cx="2011239" cy="8359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i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Câu</a:t>
              </a:r>
              <a:r>
                <a:rPr lang="en-US" sz="3200" b="1" i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1. </a:t>
              </a:r>
              <a:r>
                <a:rPr lang="vi-VN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Tìm trong bài thơ những từ ngữ chỉ sự vật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pic>
        <p:nvPicPr>
          <p:cNvPr id="24" name="6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814195" flipV="1">
            <a:off x="-206825" y="512219"/>
            <a:ext cx="1523365" cy="1489075"/>
          </a:xfrm>
          <a:prstGeom prst="rect">
            <a:avLst/>
          </a:prstGeom>
        </p:spPr>
      </p:pic>
      <p:pic>
        <p:nvPicPr>
          <p:cNvPr id="25" name="62" descr="E:\素材\春\7ff96c0408d5f1ad90e6490e1fb39ea4.png7ff96c0408d5f1ad90e6490e1fb39ea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1111076" flipH="1">
            <a:off x="180737" y="3470"/>
            <a:ext cx="1796415" cy="1758315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89CCE898-329D-43E9-9EF7-6935E8B121BC}"/>
              </a:ext>
            </a:extLst>
          </p:cNvPr>
          <p:cNvGrpSpPr/>
          <p:nvPr/>
        </p:nvGrpSpPr>
        <p:grpSpPr>
          <a:xfrm>
            <a:off x="1392735" y="2519542"/>
            <a:ext cx="9797061" cy="1475319"/>
            <a:chOff x="156834" y="1993081"/>
            <a:chExt cx="2109019" cy="2109019"/>
          </a:xfrm>
        </p:grpSpPr>
        <p:sp>
          <p:nvSpPr>
            <p:cNvPr id="22" name="Hexagon 21">
              <a:extLst>
                <a:ext uri="{FF2B5EF4-FFF2-40B4-BE49-F238E27FC236}">
                  <a16:creationId xmlns:a16="http://schemas.microsoft.com/office/drawing/2014/main" id="{C9A10510-73D6-48FC-9336-FA1260DCA4BA}"/>
                </a:ext>
              </a:extLst>
            </p:cNvPr>
            <p:cNvSpPr/>
            <p:nvPr/>
          </p:nvSpPr>
          <p:spPr>
            <a:xfrm>
              <a:off x="156834" y="1993081"/>
              <a:ext cx="2109019" cy="2109019"/>
            </a:xfrm>
            <a:prstGeom prst="hexagon">
              <a:avLst/>
            </a:prstGeom>
            <a:solidFill>
              <a:srgbClr val="F7ACB9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B12FD35-A33C-446F-AE51-FD7DA0AF6ED3}"/>
                </a:ext>
              </a:extLst>
            </p:cNvPr>
            <p:cNvSpPr txBox="1"/>
            <p:nvPr/>
          </p:nvSpPr>
          <p:spPr>
            <a:xfrm>
              <a:off x="234592" y="2388697"/>
              <a:ext cx="2011239" cy="13639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800" b="1" dirty="0">
                  <a:latin typeface="+mj-lt"/>
                </a:rPr>
                <a:t>Những từ ngữ chỉ sự vật trong bài thơ: giấy trắng, bút màu, bầu trời, sao</a:t>
              </a:r>
              <a:endParaRPr lang="en-US" sz="2800" b="1" dirty="0">
                <a:latin typeface="+mj-lt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562262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8"/>
          <p:cNvCxnSpPr/>
          <p:nvPr/>
        </p:nvCxnSpPr>
        <p:spPr>
          <a:xfrm>
            <a:off x="0" y="0"/>
            <a:ext cx="1552575" cy="1508581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9"/>
          <p:cNvSpPr/>
          <p:nvPr/>
        </p:nvSpPr>
        <p:spPr>
          <a:xfrm>
            <a:off x="1552575" y="1508581"/>
            <a:ext cx="133350" cy="120194"/>
          </a:xfrm>
          <a:prstGeom prst="ellipse">
            <a:avLst/>
          </a:prstGeom>
          <a:solidFill>
            <a:srgbClr val="339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cxnSp>
        <p:nvCxnSpPr>
          <p:cNvPr id="11" name="10"/>
          <p:cNvCxnSpPr/>
          <p:nvPr/>
        </p:nvCxnSpPr>
        <p:spPr>
          <a:xfrm>
            <a:off x="1685925" y="1628775"/>
            <a:ext cx="1438275" cy="1378862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3" name="12"/>
          <p:cNvCxnSpPr/>
          <p:nvPr/>
        </p:nvCxnSpPr>
        <p:spPr>
          <a:xfrm flipH="1">
            <a:off x="1576983" y="3170658"/>
            <a:ext cx="1485900" cy="1362075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5" name="14"/>
          <p:cNvCxnSpPr/>
          <p:nvPr/>
        </p:nvCxnSpPr>
        <p:spPr>
          <a:xfrm>
            <a:off x="1588443" y="4695754"/>
            <a:ext cx="2904006" cy="2162246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7" name="16"/>
          <p:cNvSpPr/>
          <p:nvPr/>
        </p:nvSpPr>
        <p:spPr>
          <a:xfrm>
            <a:off x="1443633" y="4566035"/>
            <a:ext cx="133350" cy="120194"/>
          </a:xfrm>
          <a:prstGeom prst="ellipse">
            <a:avLst/>
          </a:prstGeom>
          <a:solidFill>
            <a:srgbClr val="339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26"/>
          <p:cNvSpPr/>
          <p:nvPr/>
        </p:nvSpPr>
        <p:spPr>
          <a:xfrm>
            <a:off x="-265521" y="-76199"/>
            <a:ext cx="1124" cy="1013"/>
          </a:xfrm>
          <a:custGeom>
            <a:avLst/>
            <a:gdLst>
              <a:gd name="connsiteX0" fmla="*/ 10 w 1124"/>
              <a:gd name="connsiteY0" fmla="*/ 0 h 1013"/>
              <a:gd name="connsiteX1" fmla="*/ 1124 w 1124"/>
              <a:gd name="connsiteY1" fmla="*/ 1013 h 1013"/>
              <a:gd name="connsiteX2" fmla="*/ 0 w 1124"/>
              <a:gd name="connsiteY2" fmla="*/ 1013 h 1013"/>
              <a:gd name="connsiteX3" fmla="*/ 10 w 1124"/>
              <a:gd name="connsiteY3" fmla="*/ 0 h 1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4" h="1013">
                <a:moveTo>
                  <a:pt x="10" y="0"/>
                </a:moveTo>
                <a:lnTo>
                  <a:pt x="1124" y="1013"/>
                </a:lnTo>
                <a:lnTo>
                  <a:pt x="0" y="1013"/>
                </a:lnTo>
                <a:lnTo>
                  <a:pt x="10" y="0"/>
                </a:lnTo>
                <a:close/>
              </a:path>
            </a:pathLst>
          </a:custGeom>
          <a:blipFill>
            <a:blip r:embed="rId3"/>
            <a:srcRect/>
            <a:stretch>
              <a:fillRect l="-475" t="621" r="475" b="-62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0" name="29"/>
          <p:cNvSpPr/>
          <p:nvPr/>
        </p:nvSpPr>
        <p:spPr>
          <a:xfrm>
            <a:off x="0" y="166605"/>
            <a:ext cx="4351063" cy="6691395"/>
          </a:xfrm>
          <a:custGeom>
            <a:avLst/>
            <a:gdLst>
              <a:gd name="connsiteX0" fmla="*/ 0 w 4351063"/>
              <a:gd name="connsiteY0" fmla="*/ 0 h 6746318"/>
              <a:gd name="connsiteX1" fmla="*/ 3027088 w 4351063"/>
              <a:gd name="connsiteY1" fmla="*/ 2926793 h 6746318"/>
              <a:gd name="connsiteX2" fmla="*/ 1407838 w 4351063"/>
              <a:gd name="connsiteY2" fmla="*/ 4431743 h 6746318"/>
              <a:gd name="connsiteX3" fmla="*/ 1331638 w 4351063"/>
              <a:gd name="connsiteY3" fmla="*/ 4507943 h 6746318"/>
              <a:gd name="connsiteX4" fmla="*/ 4351063 w 4351063"/>
              <a:gd name="connsiteY4" fmla="*/ 6746318 h 6746318"/>
              <a:gd name="connsiteX5" fmla="*/ 0 w 4351063"/>
              <a:gd name="connsiteY5" fmla="*/ 6728914 h 6746318"/>
              <a:gd name="connsiteX6" fmla="*/ 0 w 4351063"/>
              <a:gd name="connsiteY6" fmla="*/ 0 h 6746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51063" h="6746318">
                <a:moveTo>
                  <a:pt x="0" y="0"/>
                </a:moveTo>
                <a:lnTo>
                  <a:pt x="3027088" y="2926793"/>
                </a:lnTo>
                <a:lnTo>
                  <a:pt x="1407838" y="4431743"/>
                </a:lnTo>
                <a:lnTo>
                  <a:pt x="1331638" y="4507943"/>
                </a:lnTo>
                <a:lnTo>
                  <a:pt x="4351063" y="6746318"/>
                </a:lnTo>
                <a:lnTo>
                  <a:pt x="0" y="6728914"/>
                </a:lnTo>
                <a:lnTo>
                  <a:pt x="0" y="0"/>
                </a:lnTo>
                <a:close/>
              </a:path>
            </a:pathLst>
          </a:custGeom>
          <a:solidFill>
            <a:srgbClr val="F7AC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62" name="6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814195" flipV="1">
            <a:off x="-166485" y="512218"/>
            <a:ext cx="1523365" cy="1489075"/>
          </a:xfrm>
          <a:prstGeom prst="rect">
            <a:avLst/>
          </a:prstGeom>
        </p:spPr>
      </p:pic>
      <p:pic>
        <p:nvPicPr>
          <p:cNvPr id="63" name="62" descr="E:\素材\春\7ff96c0408d5f1ad90e6490e1fb39ea4.png7ff96c0408d5f1ad90e6490e1fb39ea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1111076" flipH="1">
            <a:off x="221077" y="3469"/>
            <a:ext cx="1796415" cy="1758315"/>
          </a:xfrm>
          <a:prstGeom prst="rect">
            <a:avLst/>
          </a:prstGeom>
        </p:spPr>
      </p:pic>
      <p:sp>
        <p:nvSpPr>
          <p:cNvPr id="28" name="2">
            <a:extLst>
              <a:ext uri="{FF2B5EF4-FFF2-40B4-BE49-F238E27FC236}">
                <a16:creationId xmlns:a16="http://schemas.microsoft.com/office/drawing/2014/main" id="{FE62F7A7-67DE-4EED-A23A-3695851F37DD}"/>
              </a:ext>
            </a:extLst>
          </p:cNvPr>
          <p:cNvSpPr/>
          <p:nvPr/>
        </p:nvSpPr>
        <p:spPr>
          <a:xfrm>
            <a:off x="145306" y="62959"/>
            <a:ext cx="12192000" cy="6619056"/>
          </a:xfrm>
          <a:prstGeom prst="roundRect">
            <a:avLst>
              <a:gd name="adj" fmla="val 31710"/>
            </a:avLst>
          </a:prstGeom>
          <a:solidFill>
            <a:srgbClr val="FEF4F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等线" panose="02010600030101010101" pitchFamily="2" charset="-122"/>
              <a:cs typeface="+mn-ea"/>
              <a:sym typeface="+mn-lt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89CCE898-329D-43E9-9EF7-6935E8B121BC}"/>
              </a:ext>
            </a:extLst>
          </p:cNvPr>
          <p:cNvGrpSpPr/>
          <p:nvPr/>
        </p:nvGrpSpPr>
        <p:grpSpPr>
          <a:xfrm>
            <a:off x="1485743" y="895680"/>
            <a:ext cx="9797061" cy="1924593"/>
            <a:chOff x="156834" y="1993081"/>
            <a:chExt cx="2109019" cy="2145195"/>
          </a:xfrm>
        </p:grpSpPr>
        <p:sp>
          <p:nvSpPr>
            <p:cNvPr id="43" name="Hexagon 42">
              <a:extLst>
                <a:ext uri="{FF2B5EF4-FFF2-40B4-BE49-F238E27FC236}">
                  <a16:creationId xmlns:a16="http://schemas.microsoft.com/office/drawing/2014/main" id="{C9A10510-73D6-48FC-9336-FA1260DCA4BA}"/>
                </a:ext>
              </a:extLst>
            </p:cNvPr>
            <p:cNvSpPr/>
            <p:nvPr/>
          </p:nvSpPr>
          <p:spPr>
            <a:xfrm>
              <a:off x="156834" y="1993081"/>
              <a:ext cx="2109019" cy="2109019"/>
            </a:xfrm>
            <a:prstGeom prst="hexagon">
              <a:avLst/>
            </a:prstGeom>
            <a:solidFill>
              <a:srgbClr val="F7ACB9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BB12FD35-A33C-446F-AE51-FD7DA0AF6ED3}"/>
                </a:ext>
              </a:extLst>
            </p:cNvPr>
            <p:cNvSpPr txBox="1"/>
            <p:nvPr/>
          </p:nvSpPr>
          <p:spPr>
            <a:xfrm>
              <a:off x="234592" y="2388697"/>
              <a:ext cx="2011239" cy="17495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2. </a:t>
              </a:r>
              <a:r>
                <a:rPr lang="en-US" sz="3200" b="1" dirty="0" err="1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Đặt</a:t>
              </a:r>
              <a:r>
                <a:rPr lang="en-US" sz="3200" b="1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 </a:t>
              </a:r>
              <a:r>
                <a:rPr lang="en-US" sz="3200" b="1" dirty="0" err="1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sz="3200" b="1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nêu</a:t>
              </a:r>
              <a:r>
                <a:rPr lang="en-US" sz="3200" b="1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đặc</a:t>
              </a:r>
              <a:r>
                <a:rPr lang="en-US" sz="3200" b="1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điểm</a:t>
              </a:r>
              <a:r>
                <a:rPr lang="en-US" sz="3200" b="1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với</a:t>
              </a:r>
              <a:r>
                <a:rPr lang="en-US" sz="3200" b="1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 </a:t>
              </a:r>
              <a:r>
                <a:rPr lang="en-US" sz="3200" b="1" dirty="0" err="1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3200" b="1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3 </a:t>
              </a:r>
              <a:r>
                <a:rPr lang="en-US" sz="3200" b="1" dirty="0" err="1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sz="3200" b="1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  <a:r>
                <a:rPr lang="en-US" sz="3200" b="1" i="1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 lung </a:t>
              </a:r>
              <a:r>
                <a:rPr lang="en-US" sz="3200" b="1" i="1" dirty="0" err="1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linh</a:t>
              </a:r>
              <a:r>
                <a:rPr lang="en-US" sz="3200" b="1" i="1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vi vu, </a:t>
              </a:r>
              <a:r>
                <a:rPr lang="en-US" sz="3200" b="1" i="1" dirty="0" err="1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râm</a:t>
              </a:r>
              <a:r>
                <a:rPr lang="en-US" sz="3200" b="1" i="1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ran.</a:t>
              </a:r>
              <a:endParaRPr lang="en-US" sz="3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3200" b="1" dirty="0" err="1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Mẫu</a:t>
              </a:r>
              <a:r>
                <a:rPr lang="en-US" sz="3200" b="1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sz="3200" b="1" dirty="0" err="1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Bầu</a:t>
              </a:r>
              <a:r>
                <a:rPr lang="en-US" sz="3200" b="1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trời</a:t>
              </a:r>
              <a:r>
                <a:rPr lang="en-US" sz="3200" b="1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sao</a:t>
              </a:r>
              <a:r>
                <a:rPr lang="en-US" sz="3200" b="1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lung </a:t>
              </a:r>
              <a:r>
                <a:rPr lang="en-US" sz="3200" b="1" dirty="0" err="1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linh</a:t>
              </a:r>
              <a:r>
                <a:rPr lang="en-US" sz="3200" b="1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pic>
        <p:nvPicPr>
          <p:cNvPr id="24" name="6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814195" flipV="1">
            <a:off x="-206825" y="512219"/>
            <a:ext cx="1523365" cy="1489075"/>
          </a:xfrm>
          <a:prstGeom prst="rect">
            <a:avLst/>
          </a:prstGeom>
        </p:spPr>
      </p:pic>
      <p:pic>
        <p:nvPicPr>
          <p:cNvPr id="25" name="62" descr="E:\素材\春\7ff96c0408d5f1ad90e6490e1fb39ea4.png7ff96c0408d5f1ad90e6490e1fb39ea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1111076" flipH="1">
            <a:off x="180737" y="3470"/>
            <a:ext cx="1796415" cy="1758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1109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330953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028817" y="600653"/>
            <a:ext cx="575785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bliqueBottomLeft"/>
              <a:lightRig rig="threePt" dir="t"/>
            </a:scene3d>
          </a:bodyPr>
          <a:lstStyle/>
          <a:p>
            <a:pPr algn="ctr"/>
            <a:r>
              <a:rPr lang="en-US" sz="6600" b="1" cap="none" spc="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Củng</a:t>
            </a:r>
            <a:r>
              <a:rPr lang="en-US" sz="66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6600" b="1" cap="none" spc="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cố</a:t>
            </a:r>
            <a:r>
              <a:rPr lang="en-US" sz="66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, </a:t>
            </a:r>
            <a:r>
              <a:rPr lang="en-US" sz="6600" b="1" cap="none" spc="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dặn</a:t>
            </a:r>
            <a:r>
              <a:rPr lang="en-US" sz="66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6600" b="1" cap="none" spc="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dò</a:t>
            </a:r>
            <a:endParaRPr lang="en-US" sz="66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73948" y="2309302"/>
            <a:ext cx="7467599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hôm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nay,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hay ý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kiến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9242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3997308" y="3953840"/>
            <a:ext cx="1716041" cy="1716041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algn="ctr" defTabSz="913130">
              <a:defRPr/>
            </a:pPr>
            <a:endParaRPr lang="zh-CN" altLang="en-US" sz="1425">
              <a:solidFill>
                <a:srgbClr val="FFFFFF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574080" y="4091425"/>
            <a:ext cx="1578457" cy="1578457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algn="ctr" defTabSz="913130">
              <a:defRPr/>
            </a:pPr>
            <a:endParaRPr lang="zh-CN" altLang="en-US" sz="1425">
              <a:solidFill>
                <a:srgbClr val="FFFFFF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9355120" y="2879776"/>
            <a:ext cx="1211606" cy="1211606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algn="ctr" defTabSz="913130">
              <a:defRPr/>
            </a:pPr>
            <a:endParaRPr lang="zh-CN" altLang="en-US" sz="1425">
              <a:solidFill>
                <a:srgbClr val="FFFFFF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3596319" y="491818"/>
            <a:ext cx="5155335" cy="4896929"/>
            <a:chOff x="3084810" y="-335112"/>
            <a:chExt cx="5809496" cy="5760000"/>
          </a:xfrm>
        </p:grpSpPr>
        <p:grpSp>
          <p:nvGrpSpPr>
            <p:cNvPr id="17" name="组合 16"/>
            <p:cNvGrpSpPr/>
            <p:nvPr/>
          </p:nvGrpSpPr>
          <p:grpSpPr>
            <a:xfrm>
              <a:off x="3297693" y="-335112"/>
              <a:ext cx="5596613" cy="5760000"/>
              <a:chOff x="3297693" y="-335112"/>
              <a:chExt cx="5596613" cy="5760000"/>
            </a:xfrm>
          </p:grpSpPr>
          <p:cxnSp>
            <p:nvCxnSpPr>
              <p:cNvPr id="16" name="直接连接符 15"/>
              <p:cNvCxnSpPr/>
              <p:nvPr/>
            </p:nvCxnSpPr>
            <p:spPr>
              <a:xfrm>
                <a:off x="6154058" y="-335112"/>
                <a:ext cx="0" cy="5760000"/>
              </a:xfrm>
              <a:prstGeom prst="line">
                <a:avLst/>
              </a:prstGeom>
              <a:ln w="76200" cap="rnd">
                <a:solidFill>
                  <a:srgbClr val="F7E3A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3" name="图片 12"/>
              <p:cNvPicPr>
                <a:picLocks noChangeAspect="1"/>
              </p:cNvPicPr>
              <p:nvPr/>
            </p:nvPicPr>
            <p:blipFill rotWithShape="1">
              <a:blip r:embed="rId3"/>
              <a:srcRect t="48492"/>
              <a:stretch>
                <a:fillRect/>
              </a:stretch>
            </p:blipFill>
            <p:spPr>
              <a:xfrm>
                <a:off x="3297693" y="2256270"/>
                <a:ext cx="5596613" cy="2885850"/>
              </a:xfrm>
              <a:prstGeom prst="rect">
                <a:avLst/>
              </a:prstGeom>
            </p:spPr>
          </p:pic>
        </p:grp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7243" b="95561" l="226" r="99266">
                          <a14:foregroundMark x1="16431" y1="13785" x2="20327" y2="37150"/>
                          <a14:foregroundMark x1="39921" y1="33178" x2="43422" y2="49065"/>
                          <a14:foregroundMark x1="55901" y1="12617" x2="55901" y2="27336"/>
                          <a14:foregroundMark x1="85545" y1="32710" x2="90683" y2="77804"/>
                          <a14:foregroundMark x1="93958" y1="35514" x2="97233" y2="58178"/>
                          <a14:foregroundMark x1="74534" y1="26636" x2="79616" y2="28271"/>
                          <a14:foregroundMark x1="76228" y1="80374" x2="79390" y2="63551"/>
                          <a14:foregroundMark x1="90006" y1="92523" x2="82778" y2="45794"/>
                          <a14:foregroundMark x1="93958" y1="84813" x2="89723" y2="80374"/>
                          <a14:foregroundMark x1="95652" y1="27336" x2="282" y2="15888"/>
                          <a14:foregroundMark x1="14568" y1="7710" x2="21287" y2="10514"/>
                          <a14:foregroundMark x1="46979" y1="10514" x2="48278" y2="17523"/>
                          <a14:foregroundMark x1="45398" y1="13084" x2="53473" y2="3505"/>
                          <a14:foregroundMark x1="53473" y1="3505" x2="62055" y2="14720"/>
                          <a14:foregroundMark x1="62055" y1="14720" x2="44156" y2="29907"/>
                          <a14:foregroundMark x1="44156" y1="29907" x2="45680" y2="7243"/>
                          <a14:foregroundMark x1="99209" y1="50000" x2="565" y2="68692"/>
                          <a14:foregroundMark x1="565" y1="68692" x2="734" y2="27336"/>
                          <a14:foregroundMark x1="734" y1="27336" x2="9034" y2="5140"/>
                          <a14:foregroundMark x1="9034" y1="5140" x2="28176" y2="234"/>
                          <a14:foregroundMark x1="28176" y1="234" x2="99774" y2="1168"/>
                          <a14:foregroundMark x1="99774" y1="1168" x2="99322" y2="48131"/>
                          <a14:foregroundMark x1="99322" y1="48131" x2="90175" y2="56776"/>
                          <a14:foregroundMark x1="90175" y1="56776" x2="86957" y2="50701"/>
                          <a14:foregroundMark x1="30322" y1="26168" x2="29136" y2="37150"/>
                          <a14:foregroundMark x1="2146" y1="13785" x2="3670" y2="47196"/>
                          <a14:foregroundMark x1="3670" y1="47196" x2="10446" y2="71028"/>
                          <a14:foregroundMark x1="10446" y1="71028" x2="12366" y2="73364"/>
                          <a14:foregroundMark x1="10277" y1="52804" x2="10277" y2="45794"/>
                          <a14:foregroundMark x1="31508" y1="27336" x2="39582" y2="13084"/>
                          <a14:foregroundMark x1="39582" y1="13084" x2="43704" y2="13084"/>
                          <a14:foregroundMark x1="51158" y1="26168" x2="42801" y2="28037"/>
                          <a14:foregroundMark x1="42801" y1="28037" x2="27612" y2="62617"/>
                          <a14:foregroundMark x1="27612" y1="62617" x2="33879" y2="85981"/>
                          <a14:foregroundMark x1="33879" y1="85981" x2="42518" y2="86449"/>
                          <a14:foregroundMark x1="42518" y1="86449" x2="67024" y2="84346"/>
                          <a14:foregroundMark x1="67024" y1="84346" x2="79503" y2="84346"/>
                          <a14:foregroundMark x1="79503" y1="84346" x2="97233" y2="81075"/>
                          <a14:foregroundMark x1="97233" y1="81075" x2="95088" y2="43458"/>
                          <a14:foregroundMark x1="95088" y1="43458" x2="85432" y2="37150"/>
                          <a14:foregroundMark x1="64427" y1="26636" x2="58667" y2="53972"/>
                          <a14:foregroundMark x1="58667" y1="53972" x2="58667" y2="54907"/>
                          <a14:foregroundMark x1="94579" y1="84813" x2="91417" y2="95561"/>
                          <a14:foregroundMark x1="51553" y1="37150" x2="53924" y2="45093"/>
                          <a14:foregroundMark x1="56973" y1="42991" x2="59063" y2="49065"/>
                          <a14:foregroundMark x1="48278" y1="59346" x2="51835" y2="45794"/>
                          <a14:foregroundMark x1="47883" y1="32243" x2="46979" y2="56075"/>
                          <a14:foregroundMark x1="50367" y1="47430" x2="48842" y2="54907"/>
                          <a14:foregroundMark x1="18102" y1="77255" x2="19198" y2="71262"/>
                          <a14:foregroundMark x1="12366" y1="81542" x2="12971" y2="82201"/>
                          <a14:foregroundMark x1="16750" y1="77255" x2="14003" y2="67991"/>
                          <a14:foregroundMark x1="14003" y1="67991" x2="11971" y2="80374"/>
                          <a14:foregroundMark x1="9091" y1="22430" x2="10107" y2="46262"/>
                          <a14:foregroundMark x1="1863" y1="13084" x2="791" y2="22430"/>
                          <a14:foregroundMark x1="8413" y1="24065" x2="10898" y2="51168"/>
                          <a14:foregroundMark x1="8809" y1="21262" x2="9317" y2="45794"/>
                          <a14:foregroundMark x1="29305" y1="76168" x2="28684" y2="87850"/>
                          <a14:foregroundMark x1="22078" y1="78037" x2="23433" y2="85280"/>
                          <a14:foregroundMark x1="83286" y1="86449" x2="85601" y2="88785"/>
                          <a14:foregroundMark x1="94918" y1="87850" x2="93902" y2="92056"/>
                          <a14:foregroundMark x1="59458" y1="86916" x2="59797" y2="93224"/>
                          <a14:foregroundMark x1="14899" y1="78987" x2="18402" y2="79487"/>
                          <a14:foregroundMark x1="13156" y1="78738" x2="14106" y2="78874"/>
                          <a14:foregroundMark x1="19819" y1="73832" x2="19029" y2="77570"/>
                          <a14:foregroundMark x1="18690" y1="80140" x2="19819" y2="80140"/>
                          <a14:foregroundMark x1="21005" y1="77103" x2="19706" y2="74299"/>
                          <a14:backgroundMark x1="12503" y1="86288" x2="20440" y2="96028"/>
                          <a14:backgroundMark x1="12253" y1="85981" x2="12421" y2="86187"/>
                          <a14:backgroundMark x1="20440" y1="96028" x2="20553" y2="99766"/>
                          <a14:backgroundMark x1="15156" y1="86673" x2="19029" y2="89252"/>
                          <a14:backgroundMark x1="12931" y1="82477" x2="14455" y2="82009"/>
                          <a14:backgroundMark x1="17843" y1="82944" x2="18240" y2="83065"/>
                          <a14:backgroundMark x1="19255" y1="87383" x2="19819" y2="92056"/>
                          <a14:backgroundMark x1="19368" y1="85981" x2="13890" y2="838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4810" y="1126386"/>
              <a:ext cx="5809496" cy="1403988"/>
            </a:xfrm>
            <a:prstGeom prst="rect">
              <a:avLst/>
            </a:prstGeom>
          </p:spPr>
        </p:pic>
      </p:grpSp>
      <p:sp>
        <p:nvSpPr>
          <p:cNvPr id="10" name="椭圆 9"/>
          <p:cNvSpPr/>
          <p:nvPr/>
        </p:nvSpPr>
        <p:spPr>
          <a:xfrm>
            <a:off x="9039516" y="3259314"/>
            <a:ext cx="1239357" cy="1239357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algn="ctr" defTabSz="913130">
              <a:defRPr/>
            </a:pPr>
            <a:endParaRPr lang="zh-CN" altLang="en-US" sz="1425">
              <a:solidFill>
                <a:srgbClr val="FFFFFF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>
            <a:fillRect/>
          </a:stretch>
        </p:blipFill>
        <p:spPr>
          <a:xfrm>
            <a:off x="8587644" y="810849"/>
            <a:ext cx="1759996" cy="734428"/>
          </a:xfrm>
          <a:prstGeom prst="rect">
            <a:avLst/>
          </a:prstGeom>
        </p:spPr>
      </p:pic>
      <p:sp>
        <p:nvSpPr>
          <p:cNvPr id="22" name="椭圆 21"/>
          <p:cNvSpPr/>
          <p:nvPr/>
        </p:nvSpPr>
        <p:spPr>
          <a:xfrm>
            <a:off x="1216617" y="598108"/>
            <a:ext cx="887648" cy="887648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algn="ctr" defTabSz="913130">
              <a:defRPr/>
            </a:pPr>
            <a:endParaRPr lang="zh-CN" altLang="en-US" sz="1425">
              <a:solidFill>
                <a:srgbClr val="FFFFFF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1660440" y="1216686"/>
            <a:ext cx="538143" cy="538143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algn="ctr" defTabSz="913130">
              <a:defRPr/>
            </a:pPr>
            <a:endParaRPr lang="zh-CN" altLang="en-US" sz="1425">
              <a:solidFill>
                <a:srgbClr val="FFFFFF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240654" y="3006461"/>
            <a:ext cx="4152249" cy="1084866"/>
          </a:xfrm>
          <a:prstGeom prst="rect">
            <a:avLst/>
          </a:prstGeom>
          <a:noFill/>
        </p:spPr>
        <p:txBody>
          <a:bodyPr wrap="none" lIns="68496" tIns="34267" rIns="68496" bIns="34267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defTabSz="913130"/>
            <a:r>
              <a:rPr lang="en-US" sz="6600" b="1" dirty="0" err="1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Khởi</a:t>
            </a:r>
            <a:r>
              <a:rPr lang="en-US" sz="6600" b="1" dirty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động</a:t>
            </a:r>
            <a:endParaRPr lang="en-US" sz="6600" b="1" dirty="0">
              <a:solidFill>
                <a:srgbClr val="FF0000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2050" name="Picture 2" descr="在走动的火车 852x480 | Pics, Animation, Travel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072" y="2728265"/>
            <a:ext cx="7818554" cy="4404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5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8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1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4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7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0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4" grpId="1" bldLvl="0" animBg="1"/>
      <p:bldP spid="5" grpId="0" bldLvl="0" animBg="1"/>
      <p:bldP spid="5" grpId="1" bldLvl="0" animBg="1"/>
      <p:bldP spid="6" grpId="0" bldLvl="0" animBg="1"/>
      <p:bldP spid="6" grpId="1" bldLvl="0" animBg="1"/>
      <p:bldP spid="10" grpId="0" bldLvl="0" animBg="1"/>
      <p:bldP spid="10" grpId="1" bldLvl="0" animBg="1"/>
      <p:bldP spid="22" grpId="0" bldLvl="0" animBg="1"/>
      <p:bldP spid="22" grpId="1" bldLvl="0" animBg="1"/>
      <p:bldP spid="23" grpId="0" bldLvl="0" animBg="1"/>
      <p:bldP spid="23" grpId="1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1886" y="-199336"/>
            <a:ext cx="4931158" cy="1421789"/>
          </a:xfrm>
          <a:prstGeom prst="rect">
            <a:avLst/>
          </a:prstGeom>
        </p:spPr>
        <p:txBody>
          <a:bodyPr wrap="none">
            <a:prstTxWarp prst="textDeflate">
              <a:avLst>
                <a:gd name="adj" fmla="val 12475"/>
              </a:avLst>
            </a:prstTxWarp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Giới</a:t>
            </a:r>
            <a:r>
              <a:rPr lang="en-US" b="1" dirty="0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thiệu</a:t>
            </a:r>
            <a:r>
              <a:rPr lang="en-US" b="1" dirty="0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tranh</a:t>
            </a:r>
            <a:endParaRPr lang="en-US" b="1" dirty="0">
              <a:solidFill>
                <a:srgbClr val="FF0000"/>
              </a:solidFill>
              <a:latin typeface="HP001 5H" panose="020B0603050302020204" pitchFamily="34" charset="0"/>
              <a:cs typeface="HP001 5H" panose="020B06030503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052" y="954824"/>
            <a:ext cx="10410825" cy="537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802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603" y="2053700"/>
            <a:ext cx="2109440" cy="194163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279552" y="2053700"/>
            <a:ext cx="52153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i="1" dirty="0" err="1">
                <a:solidFill>
                  <a:srgbClr val="0099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Tiếng</a:t>
            </a:r>
            <a:r>
              <a:rPr lang="en-US" sz="4400" b="1" i="1" dirty="0">
                <a:solidFill>
                  <a:srgbClr val="0099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4400" b="1" i="1" dirty="0" err="1">
                <a:solidFill>
                  <a:srgbClr val="0099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việt</a:t>
            </a:r>
            <a:endParaRPr lang="en-US" sz="4400" b="1" i="1" dirty="0">
              <a:solidFill>
                <a:srgbClr val="009900"/>
              </a:solidFill>
              <a:latin typeface="HP001 5H" panose="020B0603050302020204" pitchFamily="34" charset="0"/>
              <a:cs typeface="HP001 5H" panose="020B0603050302020204" pitchFamily="34" charset="0"/>
            </a:endParaRPr>
          </a:p>
          <a:p>
            <a:r>
              <a:rPr lang="en-US" sz="4400" b="1" i="1" dirty="0" err="1">
                <a:solidFill>
                  <a:srgbClr val="0099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Bài</a:t>
            </a:r>
            <a:r>
              <a:rPr lang="en-US" sz="4400" b="1" i="1" dirty="0">
                <a:solidFill>
                  <a:srgbClr val="0099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14: </a:t>
            </a:r>
            <a:r>
              <a:rPr lang="en-US" sz="4400" b="1" i="1" dirty="0" err="1">
                <a:solidFill>
                  <a:srgbClr val="0099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Em</a:t>
            </a:r>
            <a:r>
              <a:rPr lang="en-US" sz="4400" b="1" i="1" dirty="0">
                <a:solidFill>
                  <a:srgbClr val="0099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4400" b="1" i="1" dirty="0" err="1">
                <a:solidFill>
                  <a:srgbClr val="0099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học</a:t>
            </a:r>
            <a:r>
              <a:rPr lang="en-US" sz="4400" b="1" i="1" dirty="0">
                <a:solidFill>
                  <a:srgbClr val="0099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4400" b="1" i="1" dirty="0" err="1">
                <a:solidFill>
                  <a:srgbClr val="0099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vẽ</a:t>
            </a:r>
            <a:endParaRPr lang="en-US" sz="4400" b="1" i="1" dirty="0">
              <a:solidFill>
                <a:srgbClr val="009900"/>
              </a:solidFill>
              <a:latin typeface="HP001 5H" panose="020B0603050302020204" pitchFamily="34" charset="0"/>
              <a:cs typeface="HP001 5H" panose="020B06030503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1555" y="859064"/>
            <a:ext cx="6748803" cy="5998936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3133165" y="1030318"/>
            <a:ext cx="5538812" cy="2768252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94BC7F"/>
            </a:solidFill>
          </a:ln>
          <a:scene3d>
            <a:camera prst="perspective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3" name="Text Box 2"/>
          <p:cNvSpPr txBox="1"/>
          <p:nvPr>
            <p:custDataLst>
              <p:tags r:id="rId1"/>
            </p:custDataLst>
          </p:nvPr>
        </p:nvSpPr>
        <p:spPr>
          <a:xfrm>
            <a:off x="3729019" y="1527532"/>
            <a:ext cx="4079240" cy="156845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600" b="1" i="1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Tiết</a:t>
            </a:r>
            <a:r>
              <a:rPr kumimoji="0" lang="en-US" altLang="zh-CN" sz="9600" b="1" i="1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 1</a:t>
            </a:r>
            <a:endParaRPr kumimoji="0" lang="en-US" sz="9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2">
            <a:extLst>
              <a:ext uri="{FF2B5EF4-FFF2-40B4-BE49-F238E27FC236}">
                <a16:creationId xmlns:a16="http://schemas.microsoft.com/office/drawing/2014/main" id="{BB9BF4F1-0998-404D-B991-9FA42CC3CE3A}"/>
              </a:ext>
            </a:extLst>
          </p:cNvPr>
          <p:cNvSpPr/>
          <p:nvPr/>
        </p:nvSpPr>
        <p:spPr>
          <a:xfrm>
            <a:off x="197503" y="958327"/>
            <a:ext cx="11821672" cy="576299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rPr>
              <a:t>a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  <a:sym typeface="+mn-lt"/>
            </a:endParaRPr>
          </a:p>
        </p:txBody>
      </p:sp>
      <p:grpSp>
        <p:nvGrpSpPr>
          <p:cNvPr id="5" name="135">
            <a:extLst>
              <a:ext uri="{FF2B5EF4-FFF2-40B4-BE49-F238E27FC236}">
                <a16:creationId xmlns:a16="http://schemas.microsoft.com/office/drawing/2014/main" id="{835916E1-3EC8-49F0-A643-915A82461DE0}"/>
              </a:ext>
            </a:extLst>
          </p:cNvPr>
          <p:cNvGrpSpPr/>
          <p:nvPr/>
        </p:nvGrpSpPr>
        <p:grpSpPr>
          <a:xfrm>
            <a:off x="868680" y="39356"/>
            <a:ext cx="1695411" cy="707886"/>
            <a:chOff x="2470108" y="1864944"/>
            <a:chExt cx="2704644" cy="1129272"/>
          </a:xfrm>
        </p:grpSpPr>
        <p:sp>
          <p:nvSpPr>
            <p:cNvPr id="7" name="23">
              <a:extLst>
                <a:ext uri="{FF2B5EF4-FFF2-40B4-BE49-F238E27FC236}">
                  <a16:creationId xmlns:a16="http://schemas.microsoft.com/office/drawing/2014/main" id="{171ACA6A-3677-4982-9EF3-A41A4020501B}"/>
                </a:ext>
              </a:extLst>
            </p:cNvPr>
            <p:cNvSpPr/>
            <p:nvPr/>
          </p:nvSpPr>
          <p:spPr>
            <a:xfrm>
              <a:off x="2470108" y="2002067"/>
              <a:ext cx="2297849" cy="966897"/>
            </a:xfrm>
            <a:prstGeom prst="roundRect">
              <a:avLst>
                <a:gd name="adj" fmla="val 50000"/>
              </a:avLst>
            </a:prstGeom>
            <a:noFill/>
            <a:ln w="38100">
              <a:solidFill>
                <a:srgbClr val="F15A8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  <p:sp>
          <p:nvSpPr>
            <p:cNvPr id="8" name="137">
              <a:extLst>
                <a:ext uri="{FF2B5EF4-FFF2-40B4-BE49-F238E27FC236}">
                  <a16:creationId xmlns:a16="http://schemas.microsoft.com/office/drawing/2014/main" id="{D0DCA77A-83BB-4959-8249-E4AD05A53C89}"/>
                </a:ext>
              </a:extLst>
            </p:cNvPr>
            <p:cNvSpPr txBox="1"/>
            <p:nvPr/>
          </p:nvSpPr>
          <p:spPr>
            <a:xfrm>
              <a:off x="2722742" y="1864944"/>
              <a:ext cx="2452010" cy="11292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604020202020204" pitchFamily="34" charset="0"/>
                  <a:ea typeface="Arial-Rounded" panose="020B0604020202020204" pitchFamily="34" charset="0"/>
                  <a:cs typeface="Arial-Rounded" panose="020B0604020202020204" pitchFamily="34" charset="0"/>
                </a:rPr>
                <a:t>ĐỌC</a:t>
              </a:r>
              <a:endPara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endParaRPr>
            </a:p>
          </p:txBody>
        </p:sp>
      </p:grpSp>
      <p:grpSp>
        <p:nvGrpSpPr>
          <p:cNvPr id="9" name="139">
            <a:extLst>
              <a:ext uri="{FF2B5EF4-FFF2-40B4-BE49-F238E27FC236}">
                <a16:creationId xmlns:a16="http://schemas.microsoft.com/office/drawing/2014/main" id="{BE942117-73E3-49AC-BC4E-92D5B6F19489}"/>
              </a:ext>
            </a:extLst>
          </p:cNvPr>
          <p:cNvGrpSpPr/>
          <p:nvPr/>
        </p:nvGrpSpPr>
        <p:grpSpPr>
          <a:xfrm>
            <a:off x="86756" y="51066"/>
            <a:ext cx="893632" cy="781688"/>
            <a:chOff x="1353570" y="1860082"/>
            <a:chExt cx="1425587" cy="1247005"/>
          </a:xfrm>
        </p:grpSpPr>
        <p:sp>
          <p:nvSpPr>
            <p:cNvPr id="10" name="16">
              <a:extLst>
                <a:ext uri="{FF2B5EF4-FFF2-40B4-BE49-F238E27FC236}">
                  <a16:creationId xmlns:a16="http://schemas.microsoft.com/office/drawing/2014/main" id="{913F2B3C-459B-4222-B97D-5F7F67E0B5A2}"/>
                </a:ext>
              </a:extLst>
            </p:cNvPr>
            <p:cNvSpPr/>
            <p:nvPr/>
          </p:nvSpPr>
          <p:spPr>
            <a:xfrm>
              <a:off x="1353570" y="1860082"/>
              <a:ext cx="1425587" cy="1247005"/>
            </a:xfrm>
            <a:custGeom>
              <a:avLst/>
              <a:gdLst>
                <a:gd name="connsiteX0" fmla="*/ 724918 w 1425587"/>
                <a:gd name="connsiteY0" fmla="*/ 126948 h 1247005"/>
                <a:gd name="connsiteX1" fmla="*/ 698669 w 1425587"/>
                <a:gd name="connsiteY1" fmla="*/ 127403 h 1247005"/>
                <a:gd name="connsiteX2" fmla="*/ 682523 w 1425587"/>
                <a:gd name="connsiteY2" fmla="*/ 134262 h 1247005"/>
                <a:gd name="connsiteX3" fmla="*/ 682492 w 1425587"/>
                <a:gd name="connsiteY3" fmla="*/ 134241 h 1247005"/>
                <a:gd name="connsiteX4" fmla="*/ 287866 w 1425587"/>
                <a:gd name="connsiteY4" fmla="*/ 331554 h 1247005"/>
                <a:gd name="connsiteX5" fmla="*/ 278988 w 1425587"/>
                <a:gd name="connsiteY5" fmla="*/ 339062 h 1247005"/>
                <a:gd name="connsiteX6" fmla="*/ 266985 w 1425587"/>
                <a:gd name="connsiteY6" fmla="*/ 362410 h 1247005"/>
                <a:gd name="connsiteX7" fmla="*/ 265400 w 1425587"/>
                <a:gd name="connsiteY7" fmla="*/ 379880 h 1247005"/>
                <a:gd name="connsiteX8" fmla="*/ 264826 w 1425587"/>
                <a:gd name="connsiteY8" fmla="*/ 380196 h 1247005"/>
                <a:gd name="connsiteX9" fmla="*/ 264826 w 1425587"/>
                <a:gd name="connsiteY9" fmla="*/ 902103 h 1247005"/>
                <a:gd name="connsiteX10" fmla="*/ 268187 w 1425587"/>
                <a:gd name="connsiteY10" fmla="*/ 918750 h 1247005"/>
                <a:gd name="connsiteX11" fmla="*/ 282863 w 1425587"/>
                <a:gd name="connsiteY11" fmla="*/ 940517 h 1247005"/>
                <a:gd name="connsiteX12" fmla="*/ 297408 w 1425587"/>
                <a:gd name="connsiteY12" fmla="*/ 950324 h 1247005"/>
                <a:gd name="connsiteX13" fmla="*/ 297408 w 1425587"/>
                <a:gd name="connsiteY13" fmla="*/ 950681 h 1247005"/>
                <a:gd name="connsiteX14" fmla="*/ 690681 w 1425587"/>
                <a:gd name="connsiteY14" fmla="*/ 1147318 h 1247005"/>
                <a:gd name="connsiteX15" fmla="*/ 681190 w 1425587"/>
                <a:gd name="connsiteY15" fmla="*/ 1141150 h 1247005"/>
                <a:gd name="connsiteX16" fmla="*/ 701216 w 1425587"/>
                <a:gd name="connsiteY16" fmla="*/ 1149080 h 1247005"/>
                <a:gd name="connsiteX17" fmla="*/ 727465 w 1425587"/>
                <a:gd name="connsiteY17" fmla="*/ 1148636 h 1247005"/>
                <a:gd name="connsiteX18" fmla="*/ 743613 w 1425587"/>
                <a:gd name="connsiteY18" fmla="*/ 1141783 h 1247005"/>
                <a:gd name="connsiteX19" fmla="*/ 744397 w 1425587"/>
                <a:gd name="connsiteY19" fmla="*/ 1142292 h 1247005"/>
                <a:gd name="connsiteX20" fmla="*/ 741193 w 1425587"/>
                <a:gd name="connsiteY20" fmla="*/ 1144173 h 1247005"/>
                <a:gd name="connsiteX21" fmla="*/ 1137772 w 1425587"/>
                <a:gd name="connsiteY21" fmla="*/ 945884 h 1247005"/>
                <a:gd name="connsiteX22" fmla="*/ 1146771 w 1425587"/>
                <a:gd name="connsiteY22" fmla="*/ 938118 h 1247005"/>
                <a:gd name="connsiteX23" fmla="*/ 1158539 w 1425587"/>
                <a:gd name="connsiteY23" fmla="*/ 914651 h 1247005"/>
                <a:gd name="connsiteX24" fmla="*/ 1159948 w 1425587"/>
                <a:gd name="connsiteY24" fmla="*/ 897165 h 1247005"/>
                <a:gd name="connsiteX25" fmla="*/ 1160760 w 1425587"/>
                <a:gd name="connsiteY25" fmla="*/ 896708 h 1247005"/>
                <a:gd name="connsiteX26" fmla="*/ 1160760 w 1425587"/>
                <a:gd name="connsiteY26" fmla="*/ 371357 h 1247005"/>
                <a:gd name="connsiteX27" fmla="*/ 1158060 w 1425587"/>
                <a:gd name="connsiteY27" fmla="*/ 357984 h 1247005"/>
                <a:gd name="connsiteX28" fmla="*/ 1143384 w 1425587"/>
                <a:gd name="connsiteY28" fmla="*/ 336217 h 1247005"/>
                <a:gd name="connsiteX29" fmla="*/ 1132874 w 1425587"/>
                <a:gd name="connsiteY29" fmla="*/ 329132 h 1247005"/>
                <a:gd name="connsiteX30" fmla="*/ 742090 w 1425587"/>
                <a:gd name="connsiteY30" fmla="*/ 133740 h 1247005"/>
                <a:gd name="connsiteX31" fmla="*/ 341644 w 1425587"/>
                <a:gd name="connsiteY31" fmla="*/ 0 h 1247005"/>
                <a:gd name="connsiteX32" fmla="*/ 1072853 w 1425587"/>
                <a:gd name="connsiteY32" fmla="*/ 0 h 1247005"/>
                <a:gd name="connsiteX33" fmla="*/ 1073490 w 1425587"/>
                <a:gd name="connsiteY33" fmla="*/ 1130 h 1247005"/>
                <a:gd name="connsiteX34" fmla="*/ 1097827 w 1425587"/>
                <a:gd name="connsiteY34" fmla="*/ 3091 h 1247005"/>
                <a:gd name="connsiteX35" fmla="*/ 1130490 w 1425587"/>
                <a:gd name="connsiteY35" fmla="*/ 19471 h 1247005"/>
                <a:gd name="connsiteX36" fmla="*/ 1141300 w 1425587"/>
                <a:gd name="connsiteY36" fmla="*/ 31995 h 1247005"/>
                <a:gd name="connsiteX37" fmla="*/ 1417288 w 1425587"/>
                <a:gd name="connsiteY37" fmla="*/ 583973 h 1247005"/>
                <a:gd name="connsiteX38" fmla="*/ 1414670 w 1425587"/>
                <a:gd name="connsiteY38" fmla="*/ 579514 h 1247005"/>
                <a:gd name="connsiteX39" fmla="*/ 1413961 w 1425587"/>
                <a:gd name="connsiteY39" fmla="*/ 580605 h 1247005"/>
                <a:gd name="connsiteX40" fmla="*/ 1423500 w 1425587"/>
                <a:gd name="connsiteY40" fmla="*/ 603081 h 1247005"/>
                <a:gd name="connsiteX41" fmla="*/ 1424118 w 1425587"/>
                <a:gd name="connsiteY41" fmla="*/ 639616 h 1247005"/>
                <a:gd name="connsiteX42" fmla="*/ 1413081 w 1425587"/>
                <a:gd name="connsiteY42" fmla="*/ 667489 h 1247005"/>
                <a:gd name="connsiteX43" fmla="*/ 1421665 w 1425587"/>
                <a:gd name="connsiteY43" fmla="*/ 654279 h 1247005"/>
                <a:gd name="connsiteX44" fmla="*/ 1147977 w 1425587"/>
                <a:gd name="connsiteY44" fmla="*/ 1201656 h 1247005"/>
                <a:gd name="connsiteX45" fmla="*/ 1147479 w 1425587"/>
                <a:gd name="connsiteY45" fmla="*/ 1201656 h 1247005"/>
                <a:gd name="connsiteX46" fmla="*/ 1133830 w 1425587"/>
                <a:gd name="connsiteY46" fmla="*/ 1221900 h 1247005"/>
                <a:gd name="connsiteX47" fmla="*/ 1103533 w 1425587"/>
                <a:gd name="connsiteY47" fmla="*/ 1242327 h 1247005"/>
                <a:gd name="connsiteX48" fmla="*/ 1080363 w 1425587"/>
                <a:gd name="connsiteY48" fmla="*/ 1247005 h 1247005"/>
                <a:gd name="connsiteX49" fmla="*/ 353947 w 1425587"/>
                <a:gd name="connsiteY49" fmla="*/ 1247005 h 1247005"/>
                <a:gd name="connsiteX50" fmla="*/ 353507 w 1425587"/>
                <a:gd name="connsiteY50" fmla="*/ 1246206 h 1247005"/>
                <a:gd name="connsiteX51" fmla="*/ 329191 w 1425587"/>
                <a:gd name="connsiteY51" fmla="*/ 1243999 h 1247005"/>
                <a:gd name="connsiteX52" fmla="*/ 296694 w 1425587"/>
                <a:gd name="connsiteY52" fmla="*/ 1227293 h 1247005"/>
                <a:gd name="connsiteX53" fmla="*/ 286245 w 1425587"/>
                <a:gd name="connsiteY53" fmla="*/ 1214937 h 1247005"/>
                <a:gd name="connsiteX54" fmla="*/ 11615 w 1425587"/>
                <a:gd name="connsiteY54" fmla="*/ 665677 h 1247005"/>
                <a:gd name="connsiteX55" fmla="*/ 11644 w 1425587"/>
                <a:gd name="connsiteY55" fmla="*/ 665633 h 1247005"/>
                <a:gd name="connsiteX56" fmla="*/ 2097 w 1425587"/>
                <a:gd name="connsiteY56" fmla="*/ 643161 h 1247005"/>
                <a:gd name="connsiteX57" fmla="*/ 1463 w 1425587"/>
                <a:gd name="connsiteY57" fmla="*/ 606626 h 1247005"/>
                <a:gd name="connsiteX58" fmla="*/ 10917 w 1425587"/>
                <a:gd name="connsiteY58" fmla="*/ 582725 h 1247005"/>
                <a:gd name="connsiteX59" fmla="*/ 282873 w 1425587"/>
                <a:gd name="connsiteY59" fmla="*/ 38813 h 1247005"/>
                <a:gd name="connsiteX60" fmla="*/ 292735 w 1425587"/>
                <a:gd name="connsiteY60" fmla="*/ 24185 h 1247005"/>
                <a:gd name="connsiteX61" fmla="*/ 323031 w 1425587"/>
                <a:gd name="connsiteY61" fmla="*/ 3758 h 1247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425587" h="1247005">
                  <a:moveTo>
                    <a:pt x="724918" y="126948"/>
                  </a:moveTo>
                  <a:cubicBezTo>
                    <a:pt x="716159" y="125392"/>
                    <a:pt x="707241" y="125579"/>
                    <a:pt x="698669" y="127403"/>
                  </a:cubicBezTo>
                  <a:lnTo>
                    <a:pt x="682523" y="134262"/>
                  </a:lnTo>
                  <a:lnTo>
                    <a:pt x="682492" y="134241"/>
                  </a:lnTo>
                  <a:lnTo>
                    <a:pt x="287866" y="331554"/>
                  </a:lnTo>
                  <a:lnTo>
                    <a:pt x="278988" y="339062"/>
                  </a:lnTo>
                  <a:cubicBezTo>
                    <a:pt x="273478" y="346046"/>
                    <a:pt x="269429" y="353994"/>
                    <a:pt x="266985" y="362410"/>
                  </a:cubicBezTo>
                  <a:lnTo>
                    <a:pt x="265400" y="379880"/>
                  </a:lnTo>
                  <a:lnTo>
                    <a:pt x="264826" y="380196"/>
                  </a:lnTo>
                  <a:lnTo>
                    <a:pt x="264826" y="902103"/>
                  </a:lnTo>
                  <a:lnTo>
                    <a:pt x="268187" y="918750"/>
                  </a:lnTo>
                  <a:cubicBezTo>
                    <a:pt x="271652" y="926943"/>
                    <a:pt x="276666" y="934321"/>
                    <a:pt x="282863" y="940517"/>
                  </a:cubicBezTo>
                  <a:lnTo>
                    <a:pt x="297408" y="950324"/>
                  </a:lnTo>
                  <a:lnTo>
                    <a:pt x="297408" y="950681"/>
                  </a:lnTo>
                  <a:lnTo>
                    <a:pt x="690681" y="1147318"/>
                  </a:lnTo>
                  <a:lnTo>
                    <a:pt x="681190" y="1141150"/>
                  </a:lnTo>
                  <a:lnTo>
                    <a:pt x="701216" y="1149080"/>
                  </a:lnTo>
                  <a:cubicBezTo>
                    <a:pt x="709974" y="1150639"/>
                    <a:pt x="718892" y="1150455"/>
                    <a:pt x="727465" y="1148636"/>
                  </a:cubicBezTo>
                  <a:lnTo>
                    <a:pt x="743613" y="1141783"/>
                  </a:lnTo>
                  <a:lnTo>
                    <a:pt x="744397" y="1142292"/>
                  </a:lnTo>
                  <a:lnTo>
                    <a:pt x="741193" y="1144173"/>
                  </a:lnTo>
                  <a:lnTo>
                    <a:pt x="1137772" y="945884"/>
                  </a:lnTo>
                  <a:lnTo>
                    <a:pt x="1146771" y="938118"/>
                  </a:lnTo>
                  <a:cubicBezTo>
                    <a:pt x="1152210" y="931079"/>
                    <a:pt x="1156179" y="923090"/>
                    <a:pt x="1158539" y="914651"/>
                  </a:cubicBezTo>
                  <a:lnTo>
                    <a:pt x="1159948" y="897165"/>
                  </a:lnTo>
                  <a:lnTo>
                    <a:pt x="1160760" y="896708"/>
                  </a:lnTo>
                  <a:lnTo>
                    <a:pt x="1160760" y="371357"/>
                  </a:lnTo>
                  <a:lnTo>
                    <a:pt x="1158060" y="357984"/>
                  </a:lnTo>
                  <a:cubicBezTo>
                    <a:pt x="1154595" y="349791"/>
                    <a:pt x="1149580" y="342413"/>
                    <a:pt x="1143384" y="336217"/>
                  </a:cubicBezTo>
                  <a:lnTo>
                    <a:pt x="1132874" y="329132"/>
                  </a:lnTo>
                  <a:lnTo>
                    <a:pt x="742090" y="133740"/>
                  </a:lnTo>
                  <a:close/>
                  <a:moveTo>
                    <a:pt x="341644" y="0"/>
                  </a:moveTo>
                  <a:lnTo>
                    <a:pt x="1072853" y="0"/>
                  </a:lnTo>
                  <a:lnTo>
                    <a:pt x="1073490" y="1130"/>
                  </a:lnTo>
                  <a:lnTo>
                    <a:pt x="1097827" y="3091"/>
                  </a:lnTo>
                  <a:cubicBezTo>
                    <a:pt x="1109574" y="6376"/>
                    <a:pt x="1120693" y="11899"/>
                    <a:pt x="1130490" y="19471"/>
                  </a:cubicBezTo>
                  <a:lnTo>
                    <a:pt x="1141300" y="31995"/>
                  </a:lnTo>
                  <a:lnTo>
                    <a:pt x="1417288" y="583973"/>
                  </a:lnTo>
                  <a:lnTo>
                    <a:pt x="1414670" y="579514"/>
                  </a:lnTo>
                  <a:lnTo>
                    <a:pt x="1413961" y="580605"/>
                  </a:lnTo>
                  <a:lnTo>
                    <a:pt x="1423500" y="603081"/>
                  </a:lnTo>
                  <a:cubicBezTo>
                    <a:pt x="1426032" y="615013"/>
                    <a:pt x="1426288" y="627426"/>
                    <a:pt x="1424118" y="639616"/>
                  </a:cubicBezTo>
                  <a:lnTo>
                    <a:pt x="1413081" y="667489"/>
                  </a:lnTo>
                  <a:lnTo>
                    <a:pt x="1421665" y="654279"/>
                  </a:lnTo>
                  <a:lnTo>
                    <a:pt x="1147977" y="1201656"/>
                  </a:lnTo>
                  <a:lnTo>
                    <a:pt x="1147479" y="1201656"/>
                  </a:lnTo>
                  <a:lnTo>
                    <a:pt x="1133830" y="1221900"/>
                  </a:lnTo>
                  <a:cubicBezTo>
                    <a:pt x="1125206" y="1230525"/>
                    <a:pt x="1114937" y="1237504"/>
                    <a:pt x="1103533" y="1242327"/>
                  </a:cubicBezTo>
                  <a:lnTo>
                    <a:pt x="1080363" y="1247005"/>
                  </a:lnTo>
                  <a:lnTo>
                    <a:pt x="353947" y="1247005"/>
                  </a:lnTo>
                  <a:lnTo>
                    <a:pt x="353507" y="1246206"/>
                  </a:lnTo>
                  <a:lnTo>
                    <a:pt x="329191" y="1243999"/>
                  </a:lnTo>
                  <a:cubicBezTo>
                    <a:pt x="317478" y="1240599"/>
                    <a:pt x="306415" y="1234962"/>
                    <a:pt x="296694" y="1227293"/>
                  </a:cubicBezTo>
                  <a:lnTo>
                    <a:pt x="286245" y="1214937"/>
                  </a:lnTo>
                  <a:lnTo>
                    <a:pt x="11615" y="665677"/>
                  </a:lnTo>
                  <a:lnTo>
                    <a:pt x="11644" y="665633"/>
                  </a:lnTo>
                  <a:lnTo>
                    <a:pt x="2097" y="643161"/>
                  </a:lnTo>
                  <a:cubicBezTo>
                    <a:pt x="-442" y="631230"/>
                    <a:pt x="-702" y="618817"/>
                    <a:pt x="1463" y="606626"/>
                  </a:cubicBezTo>
                  <a:lnTo>
                    <a:pt x="10917" y="582725"/>
                  </a:lnTo>
                  <a:lnTo>
                    <a:pt x="282873" y="38813"/>
                  </a:lnTo>
                  <a:lnTo>
                    <a:pt x="292735" y="24185"/>
                  </a:lnTo>
                  <a:cubicBezTo>
                    <a:pt x="301359" y="15560"/>
                    <a:pt x="311628" y="8581"/>
                    <a:pt x="323031" y="3758"/>
                  </a:cubicBezTo>
                  <a:close/>
                </a:path>
              </a:pathLst>
            </a:cu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  <p:sp>
          <p:nvSpPr>
            <p:cNvPr id="11" name="24">
              <a:extLst>
                <a:ext uri="{FF2B5EF4-FFF2-40B4-BE49-F238E27FC236}">
                  <a16:creationId xmlns:a16="http://schemas.microsoft.com/office/drawing/2014/main" id="{DD8C929B-12D0-4925-8097-495BD3855ADA}"/>
                </a:ext>
              </a:extLst>
            </p:cNvPr>
            <p:cNvSpPr/>
            <p:nvPr/>
          </p:nvSpPr>
          <p:spPr>
            <a:xfrm>
              <a:off x="1530242" y="2017407"/>
              <a:ext cx="1072240" cy="937921"/>
            </a:xfrm>
            <a:custGeom>
              <a:avLst/>
              <a:gdLst>
                <a:gd name="connsiteX0" fmla="*/ 339741 w 1417646"/>
                <a:gd name="connsiteY0" fmla="*/ 0 h 1240059"/>
                <a:gd name="connsiteX1" fmla="*/ 1066877 w 1417646"/>
                <a:gd name="connsiteY1" fmla="*/ 0 h 1240059"/>
                <a:gd name="connsiteX2" fmla="*/ 1067510 w 1417646"/>
                <a:gd name="connsiteY2" fmla="*/ 1124 h 1240059"/>
                <a:gd name="connsiteX3" fmla="*/ 1091712 w 1417646"/>
                <a:gd name="connsiteY3" fmla="*/ 3074 h 1240059"/>
                <a:gd name="connsiteX4" fmla="*/ 1124193 w 1417646"/>
                <a:gd name="connsiteY4" fmla="*/ 19362 h 1240059"/>
                <a:gd name="connsiteX5" fmla="*/ 1134942 w 1417646"/>
                <a:gd name="connsiteY5" fmla="*/ 31817 h 1240059"/>
                <a:gd name="connsiteX6" fmla="*/ 1409393 w 1417646"/>
                <a:gd name="connsiteY6" fmla="*/ 580720 h 1240059"/>
                <a:gd name="connsiteX7" fmla="*/ 1406790 w 1417646"/>
                <a:gd name="connsiteY7" fmla="*/ 576286 h 1240059"/>
                <a:gd name="connsiteX8" fmla="*/ 1406085 w 1417646"/>
                <a:gd name="connsiteY8" fmla="*/ 577371 h 1240059"/>
                <a:gd name="connsiteX9" fmla="*/ 1415570 w 1417646"/>
                <a:gd name="connsiteY9" fmla="*/ 599722 h 1240059"/>
                <a:gd name="connsiteX10" fmla="*/ 1416185 w 1417646"/>
                <a:gd name="connsiteY10" fmla="*/ 636053 h 1240059"/>
                <a:gd name="connsiteX11" fmla="*/ 1405209 w 1417646"/>
                <a:gd name="connsiteY11" fmla="*/ 663771 h 1240059"/>
                <a:gd name="connsiteX12" fmla="*/ 1413746 w 1417646"/>
                <a:gd name="connsiteY12" fmla="*/ 650634 h 1240059"/>
                <a:gd name="connsiteX13" fmla="*/ 1141582 w 1417646"/>
                <a:gd name="connsiteY13" fmla="*/ 1194962 h 1240059"/>
                <a:gd name="connsiteX14" fmla="*/ 1141087 w 1417646"/>
                <a:gd name="connsiteY14" fmla="*/ 1194962 h 1240059"/>
                <a:gd name="connsiteX15" fmla="*/ 1127514 w 1417646"/>
                <a:gd name="connsiteY15" fmla="*/ 1215094 h 1240059"/>
                <a:gd name="connsiteX16" fmla="*/ 1097386 w 1417646"/>
                <a:gd name="connsiteY16" fmla="*/ 1235407 h 1240059"/>
                <a:gd name="connsiteX17" fmla="*/ 1074345 w 1417646"/>
                <a:gd name="connsiteY17" fmla="*/ 1240059 h 1240059"/>
                <a:gd name="connsiteX18" fmla="*/ 351975 w 1417646"/>
                <a:gd name="connsiteY18" fmla="*/ 1240059 h 1240059"/>
                <a:gd name="connsiteX19" fmla="*/ 351538 w 1417646"/>
                <a:gd name="connsiteY19" fmla="*/ 1239264 h 1240059"/>
                <a:gd name="connsiteX20" fmla="*/ 327357 w 1417646"/>
                <a:gd name="connsiteY20" fmla="*/ 1237070 h 1240059"/>
                <a:gd name="connsiteX21" fmla="*/ 295041 w 1417646"/>
                <a:gd name="connsiteY21" fmla="*/ 1220457 h 1240059"/>
                <a:gd name="connsiteX22" fmla="*/ 284650 w 1417646"/>
                <a:gd name="connsiteY22" fmla="*/ 1208169 h 1240059"/>
                <a:gd name="connsiteX23" fmla="*/ 11550 w 1417646"/>
                <a:gd name="connsiteY23" fmla="*/ 661969 h 1240059"/>
                <a:gd name="connsiteX24" fmla="*/ 11579 w 1417646"/>
                <a:gd name="connsiteY24" fmla="*/ 661925 h 1240059"/>
                <a:gd name="connsiteX25" fmla="*/ 2085 w 1417646"/>
                <a:gd name="connsiteY25" fmla="*/ 639578 h 1240059"/>
                <a:gd name="connsiteX26" fmla="*/ 1455 w 1417646"/>
                <a:gd name="connsiteY26" fmla="*/ 603247 h 1240059"/>
                <a:gd name="connsiteX27" fmla="*/ 10856 w 1417646"/>
                <a:gd name="connsiteY27" fmla="*/ 579479 h 1240059"/>
                <a:gd name="connsiteX28" fmla="*/ 281297 w 1417646"/>
                <a:gd name="connsiteY28" fmla="*/ 38597 h 1240059"/>
                <a:gd name="connsiteX29" fmla="*/ 291104 w 1417646"/>
                <a:gd name="connsiteY29" fmla="*/ 24050 h 1240059"/>
                <a:gd name="connsiteX30" fmla="*/ 321232 w 1417646"/>
                <a:gd name="connsiteY30" fmla="*/ 3737 h 1240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417646" h="1240059">
                  <a:moveTo>
                    <a:pt x="339741" y="0"/>
                  </a:moveTo>
                  <a:lnTo>
                    <a:pt x="1066877" y="0"/>
                  </a:lnTo>
                  <a:lnTo>
                    <a:pt x="1067510" y="1124"/>
                  </a:lnTo>
                  <a:lnTo>
                    <a:pt x="1091712" y="3074"/>
                  </a:lnTo>
                  <a:cubicBezTo>
                    <a:pt x="1103393" y="6340"/>
                    <a:pt x="1114450" y="11833"/>
                    <a:pt x="1124193" y="19362"/>
                  </a:cubicBezTo>
                  <a:lnTo>
                    <a:pt x="1134942" y="31817"/>
                  </a:lnTo>
                  <a:lnTo>
                    <a:pt x="1409393" y="580720"/>
                  </a:lnTo>
                  <a:lnTo>
                    <a:pt x="1406790" y="576286"/>
                  </a:lnTo>
                  <a:lnTo>
                    <a:pt x="1406085" y="577371"/>
                  </a:lnTo>
                  <a:lnTo>
                    <a:pt x="1415570" y="599722"/>
                  </a:lnTo>
                  <a:cubicBezTo>
                    <a:pt x="1418088" y="611587"/>
                    <a:pt x="1418343" y="623931"/>
                    <a:pt x="1416185" y="636053"/>
                  </a:cubicBezTo>
                  <a:lnTo>
                    <a:pt x="1405209" y="663771"/>
                  </a:lnTo>
                  <a:lnTo>
                    <a:pt x="1413746" y="650634"/>
                  </a:lnTo>
                  <a:lnTo>
                    <a:pt x="1141582" y="1194962"/>
                  </a:lnTo>
                  <a:lnTo>
                    <a:pt x="1141087" y="1194962"/>
                  </a:lnTo>
                  <a:lnTo>
                    <a:pt x="1127514" y="1215094"/>
                  </a:lnTo>
                  <a:cubicBezTo>
                    <a:pt x="1118938" y="1223671"/>
                    <a:pt x="1108726" y="1230611"/>
                    <a:pt x="1097386" y="1235407"/>
                  </a:cubicBezTo>
                  <a:lnTo>
                    <a:pt x="1074345" y="1240059"/>
                  </a:lnTo>
                  <a:lnTo>
                    <a:pt x="351975" y="1240059"/>
                  </a:lnTo>
                  <a:lnTo>
                    <a:pt x="351538" y="1239264"/>
                  </a:lnTo>
                  <a:lnTo>
                    <a:pt x="327357" y="1237070"/>
                  </a:lnTo>
                  <a:cubicBezTo>
                    <a:pt x="315709" y="1233688"/>
                    <a:pt x="304708" y="1228083"/>
                    <a:pt x="295041" y="1220457"/>
                  </a:cubicBezTo>
                  <a:lnTo>
                    <a:pt x="284650" y="1208169"/>
                  </a:lnTo>
                  <a:lnTo>
                    <a:pt x="11550" y="661969"/>
                  </a:lnTo>
                  <a:lnTo>
                    <a:pt x="11579" y="661925"/>
                  </a:lnTo>
                  <a:lnTo>
                    <a:pt x="2085" y="639578"/>
                  </a:lnTo>
                  <a:cubicBezTo>
                    <a:pt x="-439" y="627714"/>
                    <a:pt x="-698" y="615370"/>
                    <a:pt x="1455" y="603247"/>
                  </a:cubicBezTo>
                  <a:lnTo>
                    <a:pt x="10856" y="579479"/>
                  </a:lnTo>
                  <a:lnTo>
                    <a:pt x="281297" y="38597"/>
                  </a:lnTo>
                  <a:lnTo>
                    <a:pt x="291104" y="24050"/>
                  </a:lnTo>
                  <a:cubicBezTo>
                    <a:pt x="299680" y="15473"/>
                    <a:pt x="309892" y="8533"/>
                    <a:pt x="321232" y="3737"/>
                  </a:cubicBez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2F6A"/>
                  </a:solidFill>
                  <a:effectLst/>
                  <a:uLnTx/>
                  <a:uFillTx/>
                  <a:latin typeface="Arial-Rounded" panose="020B0604020202020204" pitchFamily="34" charset="0"/>
                  <a:ea typeface="Arial-Rounded" panose="020B0604020202020204" pitchFamily="34" charset="0"/>
                  <a:cs typeface="Arial-Rounded" panose="020B0604020202020204" pitchFamily="34" charset="0"/>
                  <a:sym typeface="+mn-lt"/>
                </a:rPr>
                <a:t>2</a:t>
              </a:r>
              <a:endPara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ED2F6A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  <p:sp>
          <p:nvSpPr>
            <p:cNvPr id="12" name="AutoShape 3">
              <a:extLst>
                <a:ext uri="{FF2B5EF4-FFF2-40B4-BE49-F238E27FC236}">
                  <a16:creationId xmlns:a16="http://schemas.microsoft.com/office/drawing/2014/main" id="{16E57C17-2274-4740-B61E-0EF5AF031E53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863987" y="2224238"/>
              <a:ext cx="381000" cy="552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CF4B6D55-9414-4DD7-8435-0D9B28C98F2C}"/>
              </a:ext>
            </a:extLst>
          </p:cNvPr>
          <p:cNvSpPr txBox="1"/>
          <p:nvPr/>
        </p:nvSpPr>
        <p:spPr>
          <a:xfrm>
            <a:off x="3091015" y="149686"/>
            <a:ext cx="61682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Em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học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vẽ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E5AC1C6-BEB8-4DA5-81D6-2484B18A5D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3750" y="0"/>
            <a:ext cx="1238250" cy="828675"/>
          </a:xfrm>
          <a:prstGeom prst="rect">
            <a:avLst/>
          </a:prstGeom>
        </p:spPr>
      </p:pic>
      <p:sp>
        <p:nvSpPr>
          <p:cNvPr id="4" name="Cloud 3"/>
          <p:cNvSpPr/>
          <p:nvPr/>
        </p:nvSpPr>
        <p:spPr>
          <a:xfrm>
            <a:off x="102895" y="931374"/>
            <a:ext cx="2359579" cy="914400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</a:rPr>
              <a:t>Đọc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mẫu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47554" y="2045735"/>
            <a:ext cx="3868367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Lung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947554" y="4212186"/>
            <a:ext cx="3520516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8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sz="28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endParaRPr lang="en-US" sz="2800" b="1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Rải</a:t>
            </a:r>
            <a:r>
              <a:rPr lang="en-US" sz="28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28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8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28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ngõ</a:t>
            </a:r>
            <a:endParaRPr lang="en-US" sz="2800" b="1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8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diều</a:t>
            </a:r>
            <a:r>
              <a:rPr lang="en-US" sz="28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 </a:t>
            </a:r>
            <a:r>
              <a:rPr lang="en-US" sz="28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endParaRPr lang="en-US" sz="2800" b="1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 vu </a:t>
            </a:r>
            <a:r>
              <a:rPr lang="en-US" sz="28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8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295556" y="4243260"/>
            <a:ext cx="4591321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endParaRPr 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chùm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phượng</a:t>
            </a:r>
            <a:endParaRPr 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lộng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endParaRPr 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râm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ran.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392388" y="2023943"/>
            <a:ext cx="4414991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lành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Giương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thắm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rẽ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khơi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999453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2">
            <a:extLst>
              <a:ext uri="{FF2B5EF4-FFF2-40B4-BE49-F238E27FC236}">
                <a16:creationId xmlns:a16="http://schemas.microsoft.com/office/drawing/2014/main" id="{BB9BF4F1-0998-404D-B991-9FA42CC3CE3A}"/>
              </a:ext>
            </a:extLst>
          </p:cNvPr>
          <p:cNvSpPr/>
          <p:nvPr/>
        </p:nvSpPr>
        <p:spPr>
          <a:xfrm>
            <a:off x="40634" y="786999"/>
            <a:ext cx="12151365" cy="6071001"/>
          </a:xfrm>
          <a:prstGeom prst="rect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rPr>
              <a:t>a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  <a:sym typeface="+mn-lt"/>
            </a:endParaRPr>
          </a:p>
        </p:txBody>
      </p:sp>
      <p:grpSp>
        <p:nvGrpSpPr>
          <p:cNvPr id="5" name="135">
            <a:extLst>
              <a:ext uri="{FF2B5EF4-FFF2-40B4-BE49-F238E27FC236}">
                <a16:creationId xmlns:a16="http://schemas.microsoft.com/office/drawing/2014/main" id="{835916E1-3EC8-49F0-A643-915A82461DE0}"/>
              </a:ext>
            </a:extLst>
          </p:cNvPr>
          <p:cNvGrpSpPr/>
          <p:nvPr/>
        </p:nvGrpSpPr>
        <p:grpSpPr>
          <a:xfrm>
            <a:off x="868680" y="39356"/>
            <a:ext cx="1695411" cy="707886"/>
            <a:chOff x="2470108" y="1864944"/>
            <a:chExt cx="2704644" cy="1129272"/>
          </a:xfrm>
        </p:grpSpPr>
        <p:sp>
          <p:nvSpPr>
            <p:cNvPr id="7" name="23">
              <a:extLst>
                <a:ext uri="{FF2B5EF4-FFF2-40B4-BE49-F238E27FC236}">
                  <a16:creationId xmlns:a16="http://schemas.microsoft.com/office/drawing/2014/main" id="{171ACA6A-3677-4982-9EF3-A41A4020501B}"/>
                </a:ext>
              </a:extLst>
            </p:cNvPr>
            <p:cNvSpPr/>
            <p:nvPr/>
          </p:nvSpPr>
          <p:spPr>
            <a:xfrm>
              <a:off x="2470108" y="2002067"/>
              <a:ext cx="2297849" cy="966897"/>
            </a:xfrm>
            <a:prstGeom prst="roundRect">
              <a:avLst>
                <a:gd name="adj" fmla="val 50000"/>
              </a:avLst>
            </a:prstGeom>
            <a:noFill/>
            <a:ln w="38100">
              <a:solidFill>
                <a:srgbClr val="F15A8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  <p:sp>
          <p:nvSpPr>
            <p:cNvPr id="8" name="137">
              <a:extLst>
                <a:ext uri="{FF2B5EF4-FFF2-40B4-BE49-F238E27FC236}">
                  <a16:creationId xmlns:a16="http://schemas.microsoft.com/office/drawing/2014/main" id="{D0DCA77A-83BB-4959-8249-E4AD05A53C89}"/>
                </a:ext>
              </a:extLst>
            </p:cNvPr>
            <p:cNvSpPr txBox="1"/>
            <p:nvPr/>
          </p:nvSpPr>
          <p:spPr>
            <a:xfrm>
              <a:off x="2722742" y="1864944"/>
              <a:ext cx="2452010" cy="11292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604020202020204" pitchFamily="34" charset="0"/>
                  <a:ea typeface="Arial-Rounded" panose="020B0604020202020204" pitchFamily="34" charset="0"/>
                  <a:cs typeface="Arial-Rounded" panose="020B0604020202020204" pitchFamily="34" charset="0"/>
                </a:rPr>
                <a:t>ĐỌC</a:t>
              </a:r>
              <a:endPara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endParaRPr>
            </a:p>
          </p:txBody>
        </p:sp>
      </p:grpSp>
      <p:grpSp>
        <p:nvGrpSpPr>
          <p:cNvPr id="9" name="139">
            <a:extLst>
              <a:ext uri="{FF2B5EF4-FFF2-40B4-BE49-F238E27FC236}">
                <a16:creationId xmlns:a16="http://schemas.microsoft.com/office/drawing/2014/main" id="{BE942117-73E3-49AC-BC4E-92D5B6F19489}"/>
              </a:ext>
            </a:extLst>
          </p:cNvPr>
          <p:cNvGrpSpPr/>
          <p:nvPr/>
        </p:nvGrpSpPr>
        <p:grpSpPr>
          <a:xfrm>
            <a:off x="86756" y="51066"/>
            <a:ext cx="893632" cy="781688"/>
            <a:chOff x="1353570" y="1860082"/>
            <a:chExt cx="1425587" cy="1247005"/>
          </a:xfrm>
        </p:grpSpPr>
        <p:sp>
          <p:nvSpPr>
            <p:cNvPr id="10" name="16">
              <a:extLst>
                <a:ext uri="{FF2B5EF4-FFF2-40B4-BE49-F238E27FC236}">
                  <a16:creationId xmlns:a16="http://schemas.microsoft.com/office/drawing/2014/main" id="{913F2B3C-459B-4222-B97D-5F7F67E0B5A2}"/>
                </a:ext>
              </a:extLst>
            </p:cNvPr>
            <p:cNvSpPr/>
            <p:nvPr/>
          </p:nvSpPr>
          <p:spPr>
            <a:xfrm>
              <a:off x="1353570" y="1860082"/>
              <a:ext cx="1425587" cy="1247005"/>
            </a:xfrm>
            <a:custGeom>
              <a:avLst/>
              <a:gdLst>
                <a:gd name="connsiteX0" fmla="*/ 724918 w 1425587"/>
                <a:gd name="connsiteY0" fmla="*/ 126948 h 1247005"/>
                <a:gd name="connsiteX1" fmla="*/ 698669 w 1425587"/>
                <a:gd name="connsiteY1" fmla="*/ 127403 h 1247005"/>
                <a:gd name="connsiteX2" fmla="*/ 682523 w 1425587"/>
                <a:gd name="connsiteY2" fmla="*/ 134262 h 1247005"/>
                <a:gd name="connsiteX3" fmla="*/ 682492 w 1425587"/>
                <a:gd name="connsiteY3" fmla="*/ 134241 h 1247005"/>
                <a:gd name="connsiteX4" fmla="*/ 287866 w 1425587"/>
                <a:gd name="connsiteY4" fmla="*/ 331554 h 1247005"/>
                <a:gd name="connsiteX5" fmla="*/ 278988 w 1425587"/>
                <a:gd name="connsiteY5" fmla="*/ 339062 h 1247005"/>
                <a:gd name="connsiteX6" fmla="*/ 266985 w 1425587"/>
                <a:gd name="connsiteY6" fmla="*/ 362410 h 1247005"/>
                <a:gd name="connsiteX7" fmla="*/ 265400 w 1425587"/>
                <a:gd name="connsiteY7" fmla="*/ 379880 h 1247005"/>
                <a:gd name="connsiteX8" fmla="*/ 264826 w 1425587"/>
                <a:gd name="connsiteY8" fmla="*/ 380196 h 1247005"/>
                <a:gd name="connsiteX9" fmla="*/ 264826 w 1425587"/>
                <a:gd name="connsiteY9" fmla="*/ 902103 h 1247005"/>
                <a:gd name="connsiteX10" fmla="*/ 268187 w 1425587"/>
                <a:gd name="connsiteY10" fmla="*/ 918750 h 1247005"/>
                <a:gd name="connsiteX11" fmla="*/ 282863 w 1425587"/>
                <a:gd name="connsiteY11" fmla="*/ 940517 h 1247005"/>
                <a:gd name="connsiteX12" fmla="*/ 297408 w 1425587"/>
                <a:gd name="connsiteY12" fmla="*/ 950324 h 1247005"/>
                <a:gd name="connsiteX13" fmla="*/ 297408 w 1425587"/>
                <a:gd name="connsiteY13" fmla="*/ 950681 h 1247005"/>
                <a:gd name="connsiteX14" fmla="*/ 690681 w 1425587"/>
                <a:gd name="connsiteY14" fmla="*/ 1147318 h 1247005"/>
                <a:gd name="connsiteX15" fmla="*/ 681190 w 1425587"/>
                <a:gd name="connsiteY15" fmla="*/ 1141150 h 1247005"/>
                <a:gd name="connsiteX16" fmla="*/ 701216 w 1425587"/>
                <a:gd name="connsiteY16" fmla="*/ 1149080 h 1247005"/>
                <a:gd name="connsiteX17" fmla="*/ 727465 w 1425587"/>
                <a:gd name="connsiteY17" fmla="*/ 1148636 h 1247005"/>
                <a:gd name="connsiteX18" fmla="*/ 743613 w 1425587"/>
                <a:gd name="connsiteY18" fmla="*/ 1141783 h 1247005"/>
                <a:gd name="connsiteX19" fmla="*/ 744397 w 1425587"/>
                <a:gd name="connsiteY19" fmla="*/ 1142292 h 1247005"/>
                <a:gd name="connsiteX20" fmla="*/ 741193 w 1425587"/>
                <a:gd name="connsiteY20" fmla="*/ 1144173 h 1247005"/>
                <a:gd name="connsiteX21" fmla="*/ 1137772 w 1425587"/>
                <a:gd name="connsiteY21" fmla="*/ 945884 h 1247005"/>
                <a:gd name="connsiteX22" fmla="*/ 1146771 w 1425587"/>
                <a:gd name="connsiteY22" fmla="*/ 938118 h 1247005"/>
                <a:gd name="connsiteX23" fmla="*/ 1158539 w 1425587"/>
                <a:gd name="connsiteY23" fmla="*/ 914651 h 1247005"/>
                <a:gd name="connsiteX24" fmla="*/ 1159948 w 1425587"/>
                <a:gd name="connsiteY24" fmla="*/ 897165 h 1247005"/>
                <a:gd name="connsiteX25" fmla="*/ 1160760 w 1425587"/>
                <a:gd name="connsiteY25" fmla="*/ 896708 h 1247005"/>
                <a:gd name="connsiteX26" fmla="*/ 1160760 w 1425587"/>
                <a:gd name="connsiteY26" fmla="*/ 371357 h 1247005"/>
                <a:gd name="connsiteX27" fmla="*/ 1158060 w 1425587"/>
                <a:gd name="connsiteY27" fmla="*/ 357984 h 1247005"/>
                <a:gd name="connsiteX28" fmla="*/ 1143384 w 1425587"/>
                <a:gd name="connsiteY28" fmla="*/ 336217 h 1247005"/>
                <a:gd name="connsiteX29" fmla="*/ 1132874 w 1425587"/>
                <a:gd name="connsiteY29" fmla="*/ 329132 h 1247005"/>
                <a:gd name="connsiteX30" fmla="*/ 742090 w 1425587"/>
                <a:gd name="connsiteY30" fmla="*/ 133740 h 1247005"/>
                <a:gd name="connsiteX31" fmla="*/ 341644 w 1425587"/>
                <a:gd name="connsiteY31" fmla="*/ 0 h 1247005"/>
                <a:gd name="connsiteX32" fmla="*/ 1072853 w 1425587"/>
                <a:gd name="connsiteY32" fmla="*/ 0 h 1247005"/>
                <a:gd name="connsiteX33" fmla="*/ 1073490 w 1425587"/>
                <a:gd name="connsiteY33" fmla="*/ 1130 h 1247005"/>
                <a:gd name="connsiteX34" fmla="*/ 1097827 w 1425587"/>
                <a:gd name="connsiteY34" fmla="*/ 3091 h 1247005"/>
                <a:gd name="connsiteX35" fmla="*/ 1130490 w 1425587"/>
                <a:gd name="connsiteY35" fmla="*/ 19471 h 1247005"/>
                <a:gd name="connsiteX36" fmla="*/ 1141300 w 1425587"/>
                <a:gd name="connsiteY36" fmla="*/ 31995 h 1247005"/>
                <a:gd name="connsiteX37" fmla="*/ 1417288 w 1425587"/>
                <a:gd name="connsiteY37" fmla="*/ 583973 h 1247005"/>
                <a:gd name="connsiteX38" fmla="*/ 1414670 w 1425587"/>
                <a:gd name="connsiteY38" fmla="*/ 579514 h 1247005"/>
                <a:gd name="connsiteX39" fmla="*/ 1413961 w 1425587"/>
                <a:gd name="connsiteY39" fmla="*/ 580605 h 1247005"/>
                <a:gd name="connsiteX40" fmla="*/ 1423500 w 1425587"/>
                <a:gd name="connsiteY40" fmla="*/ 603081 h 1247005"/>
                <a:gd name="connsiteX41" fmla="*/ 1424118 w 1425587"/>
                <a:gd name="connsiteY41" fmla="*/ 639616 h 1247005"/>
                <a:gd name="connsiteX42" fmla="*/ 1413081 w 1425587"/>
                <a:gd name="connsiteY42" fmla="*/ 667489 h 1247005"/>
                <a:gd name="connsiteX43" fmla="*/ 1421665 w 1425587"/>
                <a:gd name="connsiteY43" fmla="*/ 654279 h 1247005"/>
                <a:gd name="connsiteX44" fmla="*/ 1147977 w 1425587"/>
                <a:gd name="connsiteY44" fmla="*/ 1201656 h 1247005"/>
                <a:gd name="connsiteX45" fmla="*/ 1147479 w 1425587"/>
                <a:gd name="connsiteY45" fmla="*/ 1201656 h 1247005"/>
                <a:gd name="connsiteX46" fmla="*/ 1133830 w 1425587"/>
                <a:gd name="connsiteY46" fmla="*/ 1221900 h 1247005"/>
                <a:gd name="connsiteX47" fmla="*/ 1103533 w 1425587"/>
                <a:gd name="connsiteY47" fmla="*/ 1242327 h 1247005"/>
                <a:gd name="connsiteX48" fmla="*/ 1080363 w 1425587"/>
                <a:gd name="connsiteY48" fmla="*/ 1247005 h 1247005"/>
                <a:gd name="connsiteX49" fmla="*/ 353947 w 1425587"/>
                <a:gd name="connsiteY49" fmla="*/ 1247005 h 1247005"/>
                <a:gd name="connsiteX50" fmla="*/ 353507 w 1425587"/>
                <a:gd name="connsiteY50" fmla="*/ 1246206 h 1247005"/>
                <a:gd name="connsiteX51" fmla="*/ 329191 w 1425587"/>
                <a:gd name="connsiteY51" fmla="*/ 1243999 h 1247005"/>
                <a:gd name="connsiteX52" fmla="*/ 296694 w 1425587"/>
                <a:gd name="connsiteY52" fmla="*/ 1227293 h 1247005"/>
                <a:gd name="connsiteX53" fmla="*/ 286245 w 1425587"/>
                <a:gd name="connsiteY53" fmla="*/ 1214937 h 1247005"/>
                <a:gd name="connsiteX54" fmla="*/ 11615 w 1425587"/>
                <a:gd name="connsiteY54" fmla="*/ 665677 h 1247005"/>
                <a:gd name="connsiteX55" fmla="*/ 11644 w 1425587"/>
                <a:gd name="connsiteY55" fmla="*/ 665633 h 1247005"/>
                <a:gd name="connsiteX56" fmla="*/ 2097 w 1425587"/>
                <a:gd name="connsiteY56" fmla="*/ 643161 h 1247005"/>
                <a:gd name="connsiteX57" fmla="*/ 1463 w 1425587"/>
                <a:gd name="connsiteY57" fmla="*/ 606626 h 1247005"/>
                <a:gd name="connsiteX58" fmla="*/ 10917 w 1425587"/>
                <a:gd name="connsiteY58" fmla="*/ 582725 h 1247005"/>
                <a:gd name="connsiteX59" fmla="*/ 282873 w 1425587"/>
                <a:gd name="connsiteY59" fmla="*/ 38813 h 1247005"/>
                <a:gd name="connsiteX60" fmla="*/ 292735 w 1425587"/>
                <a:gd name="connsiteY60" fmla="*/ 24185 h 1247005"/>
                <a:gd name="connsiteX61" fmla="*/ 323031 w 1425587"/>
                <a:gd name="connsiteY61" fmla="*/ 3758 h 1247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425587" h="1247005">
                  <a:moveTo>
                    <a:pt x="724918" y="126948"/>
                  </a:moveTo>
                  <a:cubicBezTo>
                    <a:pt x="716159" y="125392"/>
                    <a:pt x="707241" y="125579"/>
                    <a:pt x="698669" y="127403"/>
                  </a:cubicBezTo>
                  <a:lnTo>
                    <a:pt x="682523" y="134262"/>
                  </a:lnTo>
                  <a:lnTo>
                    <a:pt x="682492" y="134241"/>
                  </a:lnTo>
                  <a:lnTo>
                    <a:pt x="287866" y="331554"/>
                  </a:lnTo>
                  <a:lnTo>
                    <a:pt x="278988" y="339062"/>
                  </a:lnTo>
                  <a:cubicBezTo>
                    <a:pt x="273478" y="346046"/>
                    <a:pt x="269429" y="353994"/>
                    <a:pt x="266985" y="362410"/>
                  </a:cubicBezTo>
                  <a:lnTo>
                    <a:pt x="265400" y="379880"/>
                  </a:lnTo>
                  <a:lnTo>
                    <a:pt x="264826" y="380196"/>
                  </a:lnTo>
                  <a:lnTo>
                    <a:pt x="264826" y="902103"/>
                  </a:lnTo>
                  <a:lnTo>
                    <a:pt x="268187" y="918750"/>
                  </a:lnTo>
                  <a:cubicBezTo>
                    <a:pt x="271652" y="926943"/>
                    <a:pt x="276666" y="934321"/>
                    <a:pt x="282863" y="940517"/>
                  </a:cubicBezTo>
                  <a:lnTo>
                    <a:pt x="297408" y="950324"/>
                  </a:lnTo>
                  <a:lnTo>
                    <a:pt x="297408" y="950681"/>
                  </a:lnTo>
                  <a:lnTo>
                    <a:pt x="690681" y="1147318"/>
                  </a:lnTo>
                  <a:lnTo>
                    <a:pt x="681190" y="1141150"/>
                  </a:lnTo>
                  <a:lnTo>
                    <a:pt x="701216" y="1149080"/>
                  </a:lnTo>
                  <a:cubicBezTo>
                    <a:pt x="709974" y="1150639"/>
                    <a:pt x="718892" y="1150455"/>
                    <a:pt x="727465" y="1148636"/>
                  </a:cubicBezTo>
                  <a:lnTo>
                    <a:pt x="743613" y="1141783"/>
                  </a:lnTo>
                  <a:lnTo>
                    <a:pt x="744397" y="1142292"/>
                  </a:lnTo>
                  <a:lnTo>
                    <a:pt x="741193" y="1144173"/>
                  </a:lnTo>
                  <a:lnTo>
                    <a:pt x="1137772" y="945884"/>
                  </a:lnTo>
                  <a:lnTo>
                    <a:pt x="1146771" y="938118"/>
                  </a:lnTo>
                  <a:cubicBezTo>
                    <a:pt x="1152210" y="931079"/>
                    <a:pt x="1156179" y="923090"/>
                    <a:pt x="1158539" y="914651"/>
                  </a:cubicBezTo>
                  <a:lnTo>
                    <a:pt x="1159948" y="897165"/>
                  </a:lnTo>
                  <a:lnTo>
                    <a:pt x="1160760" y="896708"/>
                  </a:lnTo>
                  <a:lnTo>
                    <a:pt x="1160760" y="371357"/>
                  </a:lnTo>
                  <a:lnTo>
                    <a:pt x="1158060" y="357984"/>
                  </a:lnTo>
                  <a:cubicBezTo>
                    <a:pt x="1154595" y="349791"/>
                    <a:pt x="1149580" y="342413"/>
                    <a:pt x="1143384" y="336217"/>
                  </a:cubicBezTo>
                  <a:lnTo>
                    <a:pt x="1132874" y="329132"/>
                  </a:lnTo>
                  <a:lnTo>
                    <a:pt x="742090" y="133740"/>
                  </a:lnTo>
                  <a:close/>
                  <a:moveTo>
                    <a:pt x="341644" y="0"/>
                  </a:moveTo>
                  <a:lnTo>
                    <a:pt x="1072853" y="0"/>
                  </a:lnTo>
                  <a:lnTo>
                    <a:pt x="1073490" y="1130"/>
                  </a:lnTo>
                  <a:lnTo>
                    <a:pt x="1097827" y="3091"/>
                  </a:lnTo>
                  <a:cubicBezTo>
                    <a:pt x="1109574" y="6376"/>
                    <a:pt x="1120693" y="11899"/>
                    <a:pt x="1130490" y="19471"/>
                  </a:cubicBezTo>
                  <a:lnTo>
                    <a:pt x="1141300" y="31995"/>
                  </a:lnTo>
                  <a:lnTo>
                    <a:pt x="1417288" y="583973"/>
                  </a:lnTo>
                  <a:lnTo>
                    <a:pt x="1414670" y="579514"/>
                  </a:lnTo>
                  <a:lnTo>
                    <a:pt x="1413961" y="580605"/>
                  </a:lnTo>
                  <a:lnTo>
                    <a:pt x="1423500" y="603081"/>
                  </a:lnTo>
                  <a:cubicBezTo>
                    <a:pt x="1426032" y="615013"/>
                    <a:pt x="1426288" y="627426"/>
                    <a:pt x="1424118" y="639616"/>
                  </a:cubicBezTo>
                  <a:lnTo>
                    <a:pt x="1413081" y="667489"/>
                  </a:lnTo>
                  <a:lnTo>
                    <a:pt x="1421665" y="654279"/>
                  </a:lnTo>
                  <a:lnTo>
                    <a:pt x="1147977" y="1201656"/>
                  </a:lnTo>
                  <a:lnTo>
                    <a:pt x="1147479" y="1201656"/>
                  </a:lnTo>
                  <a:lnTo>
                    <a:pt x="1133830" y="1221900"/>
                  </a:lnTo>
                  <a:cubicBezTo>
                    <a:pt x="1125206" y="1230525"/>
                    <a:pt x="1114937" y="1237504"/>
                    <a:pt x="1103533" y="1242327"/>
                  </a:cubicBezTo>
                  <a:lnTo>
                    <a:pt x="1080363" y="1247005"/>
                  </a:lnTo>
                  <a:lnTo>
                    <a:pt x="353947" y="1247005"/>
                  </a:lnTo>
                  <a:lnTo>
                    <a:pt x="353507" y="1246206"/>
                  </a:lnTo>
                  <a:lnTo>
                    <a:pt x="329191" y="1243999"/>
                  </a:lnTo>
                  <a:cubicBezTo>
                    <a:pt x="317478" y="1240599"/>
                    <a:pt x="306415" y="1234962"/>
                    <a:pt x="296694" y="1227293"/>
                  </a:cubicBezTo>
                  <a:lnTo>
                    <a:pt x="286245" y="1214937"/>
                  </a:lnTo>
                  <a:lnTo>
                    <a:pt x="11615" y="665677"/>
                  </a:lnTo>
                  <a:lnTo>
                    <a:pt x="11644" y="665633"/>
                  </a:lnTo>
                  <a:lnTo>
                    <a:pt x="2097" y="643161"/>
                  </a:lnTo>
                  <a:cubicBezTo>
                    <a:pt x="-442" y="631230"/>
                    <a:pt x="-702" y="618817"/>
                    <a:pt x="1463" y="606626"/>
                  </a:cubicBezTo>
                  <a:lnTo>
                    <a:pt x="10917" y="582725"/>
                  </a:lnTo>
                  <a:lnTo>
                    <a:pt x="282873" y="38813"/>
                  </a:lnTo>
                  <a:lnTo>
                    <a:pt x="292735" y="24185"/>
                  </a:lnTo>
                  <a:cubicBezTo>
                    <a:pt x="301359" y="15560"/>
                    <a:pt x="311628" y="8581"/>
                    <a:pt x="323031" y="3758"/>
                  </a:cubicBezTo>
                  <a:close/>
                </a:path>
              </a:pathLst>
            </a:cu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  <p:sp>
          <p:nvSpPr>
            <p:cNvPr id="11" name="24">
              <a:extLst>
                <a:ext uri="{FF2B5EF4-FFF2-40B4-BE49-F238E27FC236}">
                  <a16:creationId xmlns:a16="http://schemas.microsoft.com/office/drawing/2014/main" id="{DD8C929B-12D0-4925-8097-495BD3855ADA}"/>
                </a:ext>
              </a:extLst>
            </p:cNvPr>
            <p:cNvSpPr/>
            <p:nvPr/>
          </p:nvSpPr>
          <p:spPr>
            <a:xfrm>
              <a:off x="1530242" y="2017407"/>
              <a:ext cx="1072240" cy="937921"/>
            </a:xfrm>
            <a:custGeom>
              <a:avLst/>
              <a:gdLst>
                <a:gd name="connsiteX0" fmla="*/ 339741 w 1417646"/>
                <a:gd name="connsiteY0" fmla="*/ 0 h 1240059"/>
                <a:gd name="connsiteX1" fmla="*/ 1066877 w 1417646"/>
                <a:gd name="connsiteY1" fmla="*/ 0 h 1240059"/>
                <a:gd name="connsiteX2" fmla="*/ 1067510 w 1417646"/>
                <a:gd name="connsiteY2" fmla="*/ 1124 h 1240059"/>
                <a:gd name="connsiteX3" fmla="*/ 1091712 w 1417646"/>
                <a:gd name="connsiteY3" fmla="*/ 3074 h 1240059"/>
                <a:gd name="connsiteX4" fmla="*/ 1124193 w 1417646"/>
                <a:gd name="connsiteY4" fmla="*/ 19362 h 1240059"/>
                <a:gd name="connsiteX5" fmla="*/ 1134942 w 1417646"/>
                <a:gd name="connsiteY5" fmla="*/ 31817 h 1240059"/>
                <a:gd name="connsiteX6" fmla="*/ 1409393 w 1417646"/>
                <a:gd name="connsiteY6" fmla="*/ 580720 h 1240059"/>
                <a:gd name="connsiteX7" fmla="*/ 1406790 w 1417646"/>
                <a:gd name="connsiteY7" fmla="*/ 576286 h 1240059"/>
                <a:gd name="connsiteX8" fmla="*/ 1406085 w 1417646"/>
                <a:gd name="connsiteY8" fmla="*/ 577371 h 1240059"/>
                <a:gd name="connsiteX9" fmla="*/ 1415570 w 1417646"/>
                <a:gd name="connsiteY9" fmla="*/ 599722 h 1240059"/>
                <a:gd name="connsiteX10" fmla="*/ 1416185 w 1417646"/>
                <a:gd name="connsiteY10" fmla="*/ 636053 h 1240059"/>
                <a:gd name="connsiteX11" fmla="*/ 1405209 w 1417646"/>
                <a:gd name="connsiteY11" fmla="*/ 663771 h 1240059"/>
                <a:gd name="connsiteX12" fmla="*/ 1413746 w 1417646"/>
                <a:gd name="connsiteY12" fmla="*/ 650634 h 1240059"/>
                <a:gd name="connsiteX13" fmla="*/ 1141582 w 1417646"/>
                <a:gd name="connsiteY13" fmla="*/ 1194962 h 1240059"/>
                <a:gd name="connsiteX14" fmla="*/ 1141087 w 1417646"/>
                <a:gd name="connsiteY14" fmla="*/ 1194962 h 1240059"/>
                <a:gd name="connsiteX15" fmla="*/ 1127514 w 1417646"/>
                <a:gd name="connsiteY15" fmla="*/ 1215094 h 1240059"/>
                <a:gd name="connsiteX16" fmla="*/ 1097386 w 1417646"/>
                <a:gd name="connsiteY16" fmla="*/ 1235407 h 1240059"/>
                <a:gd name="connsiteX17" fmla="*/ 1074345 w 1417646"/>
                <a:gd name="connsiteY17" fmla="*/ 1240059 h 1240059"/>
                <a:gd name="connsiteX18" fmla="*/ 351975 w 1417646"/>
                <a:gd name="connsiteY18" fmla="*/ 1240059 h 1240059"/>
                <a:gd name="connsiteX19" fmla="*/ 351538 w 1417646"/>
                <a:gd name="connsiteY19" fmla="*/ 1239264 h 1240059"/>
                <a:gd name="connsiteX20" fmla="*/ 327357 w 1417646"/>
                <a:gd name="connsiteY20" fmla="*/ 1237070 h 1240059"/>
                <a:gd name="connsiteX21" fmla="*/ 295041 w 1417646"/>
                <a:gd name="connsiteY21" fmla="*/ 1220457 h 1240059"/>
                <a:gd name="connsiteX22" fmla="*/ 284650 w 1417646"/>
                <a:gd name="connsiteY22" fmla="*/ 1208169 h 1240059"/>
                <a:gd name="connsiteX23" fmla="*/ 11550 w 1417646"/>
                <a:gd name="connsiteY23" fmla="*/ 661969 h 1240059"/>
                <a:gd name="connsiteX24" fmla="*/ 11579 w 1417646"/>
                <a:gd name="connsiteY24" fmla="*/ 661925 h 1240059"/>
                <a:gd name="connsiteX25" fmla="*/ 2085 w 1417646"/>
                <a:gd name="connsiteY25" fmla="*/ 639578 h 1240059"/>
                <a:gd name="connsiteX26" fmla="*/ 1455 w 1417646"/>
                <a:gd name="connsiteY26" fmla="*/ 603247 h 1240059"/>
                <a:gd name="connsiteX27" fmla="*/ 10856 w 1417646"/>
                <a:gd name="connsiteY27" fmla="*/ 579479 h 1240059"/>
                <a:gd name="connsiteX28" fmla="*/ 281297 w 1417646"/>
                <a:gd name="connsiteY28" fmla="*/ 38597 h 1240059"/>
                <a:gd name="connsiteX29" fmla="*/ 291104 w 1417646"/>
                <a:gd name="connsiteY29" fmla="*/ 24050 h 1240059"/>
                <a:gd name="connsiteX30" fmla="*/ 321232 w 1417646"/>
                <a:gd name="connsiteY30" fmla="*/ 3737 h 1240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417646" h="1240059">
                  <a:moveTo>
                    <a:pt x="339741" y="0"/>
                  </a:moveTo>
                  <a:lnTo>
                    <a:pt x="1066877" y="0"/>
                  </a:lnTo>
                  <a:lnTo>
                    <a:pt x="1067510" y="1124"/>
                  </a:lnTo>
                  <a:lnTo>
                    <a:pt x="1091712" y="3074"/>
                  </a:lnTo>
                  <a:cubicBezTo>
                    <a:pt x="1103393" y="6340"/>
                    <a:pt x="1114450" y="11833"/>
                    <a:pt x="1124193" y="19362"/>
                  </a:cubicBezTo>
                  <a:lnTo>
                    <a:pt x="1134942" y="31817"/>
                  </a:lnTo>
                  <a:lnTo>
                    <a:pt x="1409393" y="580720"/>
                  </a:lnTo>
                  <a:lnTo>
                    <a:pt x="1406790" y="576286"/>
                  </a:lnTo>
                  <a:lnTo>
                    <a:pt x="1406085" y="577371"/>
                  </a:lnTo>
                  <a:lnTo>
                    <a:pt x="1415570" y="599722"/>
                  </a:lnTo>
                  <a:cubicBezTo>
                    <a:pt x="1418088" y="611587"/>
                    <a:pt x="1418343" y="623931"/>
                    <a:pt x="1416185" y="636053"/>
                  </a:cubicBezTo>
                  <a:lnTo>
                    <a:pt x="1405209" y="663771"/>
                  </a:lnTo>
                  <a:lnTo>
                    <a:pt x="1413746" y="650634"/>
                  </a:lnTo>
                  <a:lnTo>
                    <a:pt x="1141582" y="1194962"/>
                  </a:lnTo>
                  <a:lnTo>
                    <a:pt x="1141087" y="1194962"/>
                  </a:lnTo>
                  <a:lnTo>
                    <a:pt x="1127514" y="1215094"/>
                  </a:lnTo>
                  <a:cubicBezTo>
                    <a:pt x="1118938" y="1223671"/>
                    <a:pt x="1108726" y="1230611"/>
                    <a:pt x="1097386" y="1235407"/>
                  </a:cubicBezTo>
                  <a:lnTo>
                    <a:pt x="1074345" y="1240059"/>
                  </a:lnTo>
                  <a:lnTo>
                    <a:pt x="351975" y="1240059"/>
                  </a:lnTo>
                  <a:lnTo>
                    <a:pt x="351538" y="1239264"/>
                  </a:lnTo>
                  <a:lnTo>
                    <a:pt x="327357" y="1237070"/>
                  </a:lnTo>
                  <a:cubicBezTo>
                    <a:pt x="315709" y="1233688"/>
                    <a:pt x="304708" y="1228083"/>
                    <a:pt x="295041" y="1220457"/>
                  </a:cubicBezTo>
                  <a:lnTo>
                    <a:pt x="284650" y="1208169"/>
                  </a:lnTo>
                  <a:lnTo>
                    <a:pt x="11550" y="661969"/>
                  </a:lnTo>
                  <a:lnTo>
                    <a:pt x="11579" y="661925"/>
                  </a:lnTo>
                  <a:lnTo>
                    <a:pt x="2085" y="639578"/>
                  </a:lnTo>
                  <a:cubicBezTo>
                    <a:pt x="-439" y="627714"/>
                    <a:pt x="-698" y="615370"/>
                    <a:pt x="1455" y="603247"/>
                  </a:cubicBezTo>
                  <a:lnTo>
                    <a:pt x="10856" y="579479"/>
                  </a:lnTo>
                  <a:lnTo>
                    <a:pt x="281297" y="38597"/>
                  </a:lnTo>
                  <a:lnTo>
                    <a:pt x="291104" y="24050"/>
                  </a:lnTo>
                  <a:cubicBezTo>
                    <a:pt x="299680" y="15473"/>
                    <a:pt x="309892" y="8533"/>
                    <a:pt x="321232" y="3737"/>
                  </a:cubicBez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2F6A"/>
                  </a:solidFill>
                  <a:effectLst/>
                  <a:uLnTx/>
                  <a:uFillTx/>
                  <a:latin typeface="Arial-Rounded" panose="020B0604020202020204" pitchFamily="34" charset="0"/>
                  <a:ea typeface="Arial-Rounded" panose="020B0604020202020204" pitchFamily="34" charset="0"/>
                  <a:cs typeface="Arial-Rounded" panose="020B0604020202020204" pitchFamily="34" charset="0"/>
                  <a:sym typeface="+mn-lt"/>
                </a:rPr>
                <a:t>2</a:t>
              </a:r>
              <a:endPara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ED2F6A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  <p:sp>
          <p:nvSpPr>
            <p:cNvPr id="12" name="AutoShape 3">
              <a:extLst>
                <a:ext uri="{FF2B5EF4-FFF2-40B4-BE49-F238E27FC236}">
                  <a16:creationId xmlns:a16="http://schemas.microsoft.com/office/drawing/2014/main" id="{16E57C17-2274-4740-B61E-0EF5AF031E53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863987" y="2224238"/>
              <a:ext cx="381000" cy="552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CF4B6D55-9414-4DD7-8435-0D9B28C98F2C}"/>
              </a:ext>
            </a:extLst>
          </p:cNvPr>
          <p:cNvSpPr txBox="1"/>
          <p:nvPr/>
        </p:nvSpPr>
        <p:spPr>
          <a:xfrm>
            <a:off x="3091015" y="-21507"/>
            <a:ext cx="61682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Em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học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vẽ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E5AC1C6-BEB8-4DA5-81D6-2484B18A5D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3750" y="0"/>
            <a:ext cx="1238250" cy="828675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2FDD291-A611-41BD-BC88-7353C6F2AC80}"/>
              </a:ext>
            </a:extLst>
          </p:cNvPr>
          <p:cNvCxnSpPr/>
          <p:nvPr/>
        </p:nvCxnSpPr>
        <p:spPr>
          <a:xfrm flipH="1">
            <a:off x="5059741" y="1039597"/>
            <a:ext cx="76200" cy="440086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3DEA0FA0-FC1D-4CD5-8873-750A020CF7B4}"/>
              </a:ext>
            </a:extLst>
          </p:cNvPr>
          <p:cNvCxnSpPr/>
          <p:nvPr/>
        </p:nvCxnSpPr>
        <p:spPr>
          <a:xfrm flipH="1">
            <a:off x="5182841" y="1679528"/>
            <a:ext cx="76200" cy="440086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3C1A6F11-BD8D-4933-BDAA-86A5D31EE1BB}"/>
              </a:ext>
            </a:extLst>
          </p:cNvPr>
          <p:cNvCxnSpPr/>
          <p:nvPr/>
        </p:nvCxnSpPr>
        <p:spPr>
          <a:xfrm flipH="1">
            <a:off x="4975452" y="2964988"/>
            <a:ext cx="76200" cy="440086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6FA372A-25DF-4673-85E7-30EAAD2BC32C}"/>
              </a:ext>
            </a:extLst>
          </p:cNvPr>
          <p:cNvCxnSpPr/>
          <p:nvPr/>
        </p:nvCxnSpPr>
        <p:spPr>
          <a:xfrm flipH="1">
            <a:off x="5144741" y="2960976"/>
            <a:ext cx="76200" cy="440086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2519CEC2-4311-437A-AE83-65D6B73DD5F9}"/>
              </a:ext>
            </a:extLst>
          </p:cNvPr>
          <p:cNvCxnSpPr/>
          <p:nvPr/>
        </p:nvCxnSpPr>
        <p:spPr>
          <a:xfrm flipH="1">
            <a:off x="4558506" y="2285388"/>
            <a:ext cx="76200" cy="440086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05248F5-3096-4A5B-8CD0-FC045C870947}"/>
              </a:ext>
            </a:extLst>
          </p:cNvPr>
          <p:cNvCxnSpPr/>
          <p:nvPr/>
        </p:nvCxnSpPr>
        <p:spPr>
          <a:xfrm flipH="1">
            <a:off x="4986606" y="3769013"/>
            <a:ext cx="76200" cy="440086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829FA84-415F-43CC-AE59-12CBDE88312C}"/>
              </a:ext>
            </a:extLst>
          </p:cNvPr>
          <p:cNvCxnSpPr/>
          <p:nvPr/>
        </p:nvCxnSpPr>
        <p:spPr>
          <a:xfrm flipH="1">
            <a:off x="4986606" y="4404981"/>
            <a:ext cx="76200" cy="440086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07AA5BF-EDBE-4F33-87FD-5F4BBA78276A}"/>
              </a:ext>
            </a:extLst>
          </p:cNvPr>
          <p:cNvCxnSpPr/>
          <p:nvPr/>
        </p:nvCxnSpPr>
        <p:spPr>
          <a:xfrm flipH="1">
            <a:off x="4718886" y="5055539"/>
            <a:ext cx="76200" cy="440086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B5FB7956-6E69-460C-812F-07149ED21583}"/>
              </a:ext>
            </a:extLst>
          </p:cNvPr>
          <p:cNvCxnSpPr/>
          <p:nvPr/>
        </p:nvCxnSpPr>
        <p:spPr>
          <a:xfrm flipH="1">
            <a:off x="4775026" y="5692852"/>
            <a:ext cx="76200" cy="440086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77A827A7-26DA-4B9B-84E8-FF3A4CA25562}"/>
              </a:ext>
            </a:extLst>
          </p:cNvPr>
          <p:cNvCxnSpPr/>
          <p:nvPr/>
        </p:nvCxnSpPr>
        <p:spPr>
          <a:xfrm flipH="1">
            <a:off x="10564210" y="1755066"/>
            <a:ext cx="76200" cy="440086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269FD04C-0337-43F2-A448-D1920D16E9E4}"/>
              </a:ext>
            </a:extLst>
          </p:cNvPr>
          <p:cNvCxnSpPr/>
          <p:nvPr/>
        </p:nvCxnSpPr>
        <p:spPr>
          <a:xfrm flipH="1">
            <a:off x="10054693" y="1076674"/>
            <a:ext cx="76200" cy="440086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906F1A60-3E92-45AE-8AA5-47E302C91BF6}"/>
              </a:ext>
            </a:extLst>
          </p:cNvPr>
          <p:cNvCxnSpPr/>
          <p:nvPr/>
        </p:nvCxnSpPr>
        <p:spPr>
          <a:xfrm flipH="1">
            <a:off x="10956245" y="2371366"/>
            <a:ext cx="76200" cy="440086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906F1A60-3E92-45AE-8AA5-47E302C91BF6}"/>
              </a:ext>
            </a:extLst>
          </p:cNvPr>
          <p:cNvCxnSpPr/>
          <p:nvPr/>
        </p:nvCxnSpPr>
        <p:spPr>
          <a:xfrm flipH="1">
            <a:off x="10054693" y="3031618"/>
            <a:ext cx="76200" cy="440086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906F1A60-3E92-45AE-8AA5-47E302C91BF6}"/>
              </a:ext>
            </a:extLst>
          </p:cNvPr>
          <p:cNvCxnSpPr/>
          <p:nvPr/>
        </p:nvCxnSpPr>
        <p:spPr>
          <a:xfrm flipH="1">
            <a:off x="10196321" y="3032693"/>
            <a:ext cx="76200" cy="440086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906F1A60-3E92-45AE-8AA5-47E302C91BF6}"/>
              </a:ext>
            </a:extLst>
          </p:cNvPr>
          <p:cNvCxnSpPr/>
          <p:nvPr/>
        </p:nvCxnSpPr>
        <p:spPr>
          <a:xfrm flipH="1">
            <a:off x="9667316" y="3817879"/>
            <a:ext cx="76200" cy="440086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906F1A60-3E92-45AE-8AA5-47E302C91BF6}"/>
              </a:ext>
            </a:extLst>
          </p:cNvPr>
          <p:cNvCxnSpPr/>
          <p:nvPr/>
        </p:nvCxnSpPr>
        <p:spPr>
          <a:xfrm flipH="1">
            <a:off x="11147257" y="4420412"/>
            <a:ext cx="76200" cy="440086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906F1A60-3E92-45AE-8AA5-47E302C91BF6}"/>
              </a:ext>
            </a:extLst>
          </p:cNvPr>
          <p:cNvCxnSpPr/>
          <p:nvPr/>
        </p:nvCxnSpPr>
        <p:spPr>
          <a:xfrm flipH="1">
            <a:off x="10552232" y="5100233"/>
            <a:ext cx="76200" cy="440086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906F1A60-3E92-45AE-8AA5-47E302C91BF6}"/>
              </a:ext>
            </a:extLst>
          </p:cNvPr>
          <p:cNvCxnSpPr/>
          <p:nvPr/>
        </p:nvCxnSpPr>
        <p:spPr>
          <a:xfrm flipH="1">
            <a:off x="9591116" y="5682440"/>
            <a:ext cx="76200" cy="440086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Cloud 36"/>
          <p:cNvSpPr/>
          <p:nvPr/>
        </p:nvSpPr>
        <p:spPr>
          <a:xfrm>
            <a:off x="241038" y="1003690"/>
            <a:ext cx="1130049" cy="1791762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315304" y="856324"/>
            <a:ext cx="3868367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Lung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393699" y="3589566"/>
            <a:ext cx="3520516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8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sz="28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endParaRPr lang="en-US" sz="2800" b="1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Rải</a:t>
            </a:r>
            <a:r>
              <a:rPr lang="en-US" sz="28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28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8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28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ngõ</a:t>
            </a:r>
            <a:endParaRPr lang="en-US" sz="2800" b="1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8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diều</a:t>
            </a:r>
            <a:r>
              <a:rPr lang="en-US" sz="28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 </a:t>
            </a:r>
            <a:r>
              <a:rPr lang="en-US" sz="28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endParaRPr lang="en-US" sz="2800" b="1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 vu </a:t>
            </a:r>
            <a:r>
              <a:rPr lang="en-US" sz="28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8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532365" y="3619627"/>
            <a:ext cx="4591321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endParaRPr lang="en-US" sz="28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chùm</a:t>
            </a:r>
            <a:r>
              <a:rPr lang="en-US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phượng</a:t>
            </a:r>
            <a:endParaRPr lang="en-US" sz="28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lộng</a:t>
            </a:r>
            <a:r>
              <a:rPr lang="en-US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endParaRPr lang="en-US" sz="28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râm</a:t>
            </a:r>
            <a:r>
              <a:rPr lang="en-US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ran.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6526214" y="963611"/>
            <a:ext cx="4414991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lành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Giương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thắm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rẽ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khơi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B5FB7956-6E69-460C-812F-07149ED21583}"/>
              </a:ext>
            </a:extLst>
          </p:cNvPr>
          <p:cNvCxnSpPr/>
          <p:nvPr/>
        </p:nvCxnSpPr>
        <p:spPr>
          <a:xfrm flipH="1">
            <a:off x="4912259" y="5673594"/>
            <a:ext cx="76200" cy="440086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906F1A60-3E92-45AE-8AA5-47E302C91BF6}"/>
              </a:ext>
            </a:extLst>
          </p:cNvPr>
          <p:cNvCxnSpPr/>
          <p:nvPr/>
        </p:nvCxnSpPr>
        <p:spPr>
          <a:xfrm flipH="1">
            <a:off x="9712681" y="5673594"/>
            <a:ext cx="76200" cy="440086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28744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7" grpId="0" animBg="1"/>
      <p:bldP spid="38" grpId="0"/>
      <p:bldP spid="39" grpId="0"/>
      <p:bldP spid="40" grpId="0"/>
      <p:bldP spid="4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165762" y="316594"/>
            <a:ext cx="54725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endParaRPr lang="en-US" sz="4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25601" y="1509804"/>
            <a:ext cx="10352868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lung </a:t>
            </a:r>
            <a:r>
              <a:rPr lang="en-US" sz="44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linh</a:t>
            </a:r>
            <a:r>
              <a:rPr lang="en-US" sz="4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</a:t>
            </a:r>
            <a:r>
              <a:rPr lang="en-US" sz="4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nót</a:t>
            </a:r>
            <a:r>
              <a:rPr lang="en-US" sz="4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4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diều</a:t>
            </a:r>
            <a:r>
              <a:rPr lang="en-US" sz="4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4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sz="4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en-US" sz="44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rải</a:t>
            </a:r>
            <a:r>
              <a:rPr lang="en-US" sz="4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4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4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rẽ</a:t>
            </a:r>
            <a:r>
              <a:rPr lang="en-US" sz="4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sóng</a:t>
            </a:r>
            <a:r>
              <a:rPr lang="en-US" sz="4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râm</a:t>
            </a:r>
            <a:r>
              <a:rPr lang="en-US" sz="4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ran</a:t>
            </a:r>
          </a:p>
          <a:p>
            <a:pPr>
              <a:lnSpc>
                <a:spcPct val="150000"/>
              </a:lnSpc>
            </a:pPr>
            <a:endParaRPr lang="en-US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77739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2">
            <a:extLst>
              <a:ext uri="{FF2B5EF4-FFF2-40B4-BE49-F238E27FC236}">
                <a16:creationId xmlns:a16="http://schemas.microsoft.com/office/drawing/2014/main" id="{BB9BF4F1-0998-404D-B991-9FA42CC3CE3A}"/>
              </a:ext>
            </a:extLst>
          </p:cNvPr>
          <p:cNvSpPr/>
          <p:nvPr/>
        </p:nvSpPr>
        <p:spPr>
          <a:xfrm>
            <a:off x="165343" y="805659"/>
            <a:ext cx="11821672" cy="591566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000" b="1" i="0" u="none" strike="noStrike" kern="1200" normalizeH="0" baseline="0" noProof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  <a:sym typeface="+mn-lt"/>
            </a:endParaRPr>
          </a:p>
        </p:txBody>
      </p:sp>
      <p:grpSp>
        <p:nvGrpSpPr>
          <p:cNvPr id="5" name="135">
            <a:extLst>
              <a:ext uri="{FF2B5EF4-FFF2-40B4-BE49-F238E27FC236}">
                <a16:creationId xmlns:a16="http://schemas.microsoft.com/office/drawing/2014/main" id="{835916E1-3EC8-49F0-A643-915A82461DE0}"/>
              </a:ext>
            </a:extLst>
          </p:cNvPr>
          <p:cNvGrpSpPr/>
          <p:nvPr/>
        </p:nvGrpSpPr>
        <p:grpSpPr>
          <a:xfrm>
            <a:off x="868680" y="39356"/>
            <a:ext cx="1695411" cy="707886"/>
            <a:chOff x="2470108" y="1864944"/>
            <a:chExt cx="2704644" cy="1129272"/>
          </a:xfrm>
        </p:grpSpPr>
        <p:sp>
          <p:nvSpPr>
            <p:cNvPr id="7" name="23">
              <a:extLst>
                <a:ext uri="{FF2B5EF4-FFF2-40B4-BE49-F238E27FC236}">
                  <a16:creationId xmlns:a16="http://schemas.microsoft.com/office/drawing/2014/main" id="{171ACA6A-3677-4982-9EF3-A41A4020501B}"/>
                </a:ext>
              </a:extLst>
            </p:cNvPr>
            <p:cNvSpPr/>
            <p:nvPr/>
          </p:nvSpPr>
          <p:spPr>
            <a:xfrm>
              <a:off x="2470108" y="2002067"/>
              <a:ext cx="2297849" cy="966897"/>
            </a:xfrm>
            <a:prstGeom prst="roundRect">
              <a:avLst>
                <a:gd name="adj" fmla="val 50000"/>
              </a:avLst>
            </a:prstGeom>
            <a:noFill/>
            <a:ln w="38100">
              <a:solidFill>
                <a:srgbClr val="F15A8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  <p:sp>
          <p:nvSpPr>
            <p:cNvPr id="8" name="137">
              <a:extLst>
                <a:ext uri="{FF2B5EF4-FFF2-40B4-BE49-F238E27FC236}">
                  <a16:creationId xmlns:a16="http://schemas.microsoft.com/office/drawing/2014/main" id="{D0DCA77A-83BB-4959-8249-E4AD05A53C89}"/>
                </a:ext>
              </a:extLst>
            </p:cNvPr>
            <p:cNvSpPr txBox="1"/>
            <p:nvPr/>
          </p:nvSpPr>
          <p:spPr>
            <a:xfrm>
              <a:off x="2722742" y="1864944"/>
              <a:ext cx="2452010" cy="11292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604020202020204" pitchFamily="34" charset="0"/>
                  <a:ea typeface="Arial-Rounded" panose="020B0604020202020204" pitchFamily="34" charset="0"/>
                  <a:cs typeface="Arial-Rounded" panose="020B0604020202020204" pitchFamily="34" charset="0"/>
                </a:rPr>
                <a:t>ĐỌC</a:t>
              </a:r>
              <a:endPara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endParaRPr>
            </a:p>
          </p:txBody>
        </p:sp>
      </p:grpSp>
      <p:grpSp>
        <p:nvGrpSpPr>
          <p:cNvPr id="9" name="139">
            <a:extLst>
              <a:ext uri="{FF2B5EF4-FFF2-40B4-BE49-F238E27FC236}">
                <a16:creationId xmlns:a16="http://schemas.microsoft.com/office/drawing/2014/main" id="{BE942117-73E3-49AC-BC4E-92D5B6F19489}"/>
              </a:ext>
            </a:extLst>
          </p:cNvPr>
          <p:cNvGrpSpPr/>
          <p:nvPr/>
        </p:nvGrpSpPr>
        <p:grpSpPr>
          <a:xfrm>
            <a:off x="86756" y="51066"/>
            <a:ext cx="893632" cy="781688"/>
            <a:chOff x="1353570" y="1860082"/>
            <a:chExt cx="1425587" cy="1247005"/>
          </a:xfrm>
        </p:grpSpPr>
        <p:sp>
          <p:nvSpPr>
            <p:cNvPr id="10" name="16">
              <a:extLst>
                <a:ext uri="{FF2B5EF4-FFF2-40B4-BE49-F238E27FC236}">
                  <a16:creationId xmlns:a16="http://schemas.microsoft.com/office/drawing/2014/main" id="{913F2B3C-459B-4222-B97D-5F7F67E0B5A2}"/>
                </a:ext>
              </a:extLst>
            </p:cNvPr>
            <p:cNvSpPr/>
            <p:nvPr/>
          </p:nvSpPr>
          <p:spPr>
            <a:xfrm>
              <a:off x="1353570" y="1860082"/>
              <a:ext cx="1425587" cy="1247005"/>
            </a:xfrm>
            <a:custGeom>
              <a:avLst/>
              <a:gdLst>
                <a:gd name="connsiteX0" fmla="*/ 724918 w 1425587"/>
                <a:gd name="connsiteY0" fmla="*/ 126948 h 1247005"/>
                <a:gd name="connsiteX1" fmla="*/ 698669 w 1425587"/>
                <a:gd name="connsiteY1" fmla="*/ 127403 h 1247005"/>
                <a:gd name="connsiteX2" fmla="*/ 682523 w 1425587"/>
                <a:gd name="connsiteY2" fmla="*/ 134262 h 1247005"/>
                <a:gd name="connsiteX3" fmla="*/ 682492 w 1425587"/>
                <a:gd name="connsiteY3" fmla="*/ 134241 h 1247005"/>
                <a:gd name="connsiteX4" fmla="*/ 287866 w 1425587"/>
                <a:gd name="connsiteY4" fmla="*/ 331554 h 1247005"/>
                <a:gd name="connsiteX5" fmla="*/ 278988 w 1425587"/>
                <a:gd name="connsiteY5" fmla="*/ 339062 h 1247005"/>
                <a:gd name="connsiteX6" fmla="*/ 266985 w 1425587"/>
                <a:gd name="connsiteY6" fmla="*/ 362410 h 1247005"/>
                <a:gd name="connsiteX7" fmla="*/ 265400 w 1425587"/>
                <a:gd name="connsiteY7" fmla="*/ 379880 h 1247005"/>
                <a:gd name="connsiteX8" fmla="*/ 264826 w 1425587"/>
                <a:gd name="connsiteY8" fmla="*/ 380196 h 1247005"/>
                <a:gd name="connsiteX9" fmla="*/ 264826 w 1425587"/>
                <a:gd name="connsiteY9" fmla="*/ 902103 h 1247005"/>
                <a:gd name="connsiteX10" fmla="*/ 268187 w 1425587"/>
                <a:gd name="connsiteY10" fmla="*/ 918750 h 1247005"/>
                <a:gd name="connsiteX11" fmla="*/ 282863 w 1425587"/>
                <a:gd name="connsiteY11" fmla="*/ 940517 h 1247005"/>
                <a:gd name="connsiteX12" fmla="*/ 297408 w 1425587"/>
                <a:gd name="connsiteY12" fmla="*/ 950324 h 1247005"/>
                <a:gd name="connsiteX13" fmla="*/ 297408 w 1425587"/>
                <a:gd name="connsiteY13" fmla="*/ 950681 h 1247005"/>
                <a:gd name="connsiteX14" fmla="*/ 690681 w 1425587"/>
                <a:gd name="connsiteY14" fmla="*/ 1147318 h 1247005"/>
                <a:gd name="connsiteX15" fmla="*/ 681190 w 1425587"/>
                <a:gd name="connsiteY15" fmla="*/ 1141150 h 1247005"/>
                <a:gd name="connsiteX16" fmla="*/ 701216 w 1425587"/>
                <a:gd name="connsiteY16" fmla="*/ 1149080 h 1247005"/>
                <a:gd name="connsiteX17" fmla="*/ 727465 w 1425587"/>
                <a:gd name="connsiteY17" fmla="*/ 1148636 h 1247005"/>
                <a:gd name="connsiteX18" fmla="*/ 743613 w 1425587"/>
                <a:gd name="connsiteY18" fmla="*/ 1141783 h 1247005"/>
                <a:gd name="connsiteX19" fmla="*/ 744397 w 1425587"/>
                <a:gd name="connsiteY19" fmla="*/ 1142292 h 1247005"/>
                <a:gd name="connsiteX20" fmla="*/ 741193 w 1425587"/>
                <a:gd name="connsiteY20" fmla="*/ 1144173 h 1247005"/>
                <a:gd name="connsiteX21" fmla="*/ 1137772 w 1425587"/>
                <a:gd name="connsiteY21" fmla="*/ 945884 h 1247005"/>
                <a:gd name="connsiteX22" fmla="*/ 1146771 w 1425587"/>
                <a:gd name="connsiteY22" fmla="*/ 938118 h 1247005"/>
                <a:gd name="connsiteX23" fmla="*/ 1158539 w 1425587"/>
                <a:gd name="connsiteY23" fmla="*/ 914651 h 1247005"/>
                <a:gd name="connsiteX24" fmla="*/ 1159948 w 1425587"/>
                <a:gd name="connsiteY24" fmla="*/ 897165 h 1247005"/>
                <a:gd name="connsiteX25" fmla="*/ 1160760 w 1425587"/>
                <a:gd name="connsiteY25" fmla="*/ 896708 h 1247005"/>
                <a:gd name="connsiteX26" fmla="*/ 1160760 w 1425587"/>
                <a:gd name="connsiteY26" fmla="*/ 371357 h 1247005"/>
                <a:gd name="connsiteX27" fmla="*/ 1158060 w 1425587"/>
                <a:gd name="connsiteY27" fmla="*/ 357984 h 1247005"/>
                <a:gd name="connsiteX28" fmla="*/ 1143384 w 1425587"/>
                <a:gd name="connsiteY28" fmla="*/ 336217 h 1247005"/>
                <a:gd name="connsiteX29" fmla="*/ 1132874 w 1425587"/>
                <a:gd name="connsiteY29" fmla="*/ 329132 h 1247005"/>
                <a:gd name="connsiteX30" fmla="*/ 742090 w 1425587"/>
                <a:gd name="connsiteY30" fmla="*/ 133740 h 1247005"/>
                <a:gd name="connsiteX31" fmla="*/ 341644 w 1425587"/>
                <a:gd name="connsiteY31" fmla="*/ 0 h 1247005"/>
                <a:gd name="connsiteX32" fmla="*/ 1072853 w 1425587"/>
                <a:gd name="connsiteY32" fmla="*/ 0 h 1247005"/>
                <a:gd name="connsiteX33" fmla="*/ 1073490 w 1425587"/>
                <a:gd name="connsiteY33" fmla="*/ 1130 h 1247005"/>
                <a:gd name="connsiteX34" fmla="*/ 1097827 w 1425587"/>
                <a:gd name="connsiteY34" fmla="*/ 3091 h 1247005"/>
                <a:gd name="connsiteX35" fmla="*/ 1130490 w 1425587"/>
                <a:gd name="connsiteY35" fmla="*/ 19471 h 1247005"/>
                <a:gd name="connsiteX36" fmla="*/ 1141300 w 1425587"/>
                <a:gd name="connsiteY36" fmla="*/ 31995 h 1247005"/>
                <a:gd name="connsiteX37" fmla="*/ 1417288 w 1425587"/>
                <a:gd name="connsiteY37" fmla="*/ 583973 h 1247005"/>
                <a:gd name="connsiteX38" fmla="*/ 1414670 w 1425587"/>
                <a:gd name="connsiteY38" fmla="*/ 579514 h 1247005"/>
                <a:gd name="connsiteX39" fmla="*/ 1413961 w 1425587"/>
                <a:gd name="connsiteY39" fmla="*/ 580605 h 1247005"/>
                <a:gd name="connsiteX40" fmla="*/ 1423500 w 1425587"/>
                <a:gd name="connsiteY40" fmla="*/ 603081 h 1247005"/>
                <a:gd name="connsiteX41" fmla="*/ 1424118 w 1425587"/>
                <a:gd name="connsiteY41" fmla="*/ 639616 h 1247005"/>
                <a:gd name="connsiteX42" fmla="*/ 1413081 w 1425587"/>
                <a:gd name="connsiteY42" fmla="*/ 667489 h 1247005"/>
                <a:gd name="connsiteX43" fmla="*/ 1421665 w 1425587"/>
                <a:gd name="connsiteY43" fmla="*/ 654279 h 1247005"/>
                <a:gd name="connsiteX44" fmla="*/ 1147977 w 1425587"/>
                <a:gd name="connsiteY44" fmla="*/ 1201656 h 1247005"/>
                <a:gd name="connsiteX45" fmla="*/ 1147479 w 1425587"/>
                <a:gd name="connsiteY45" fmla="*/ 1201656 h 1247005"/>
                <a:gd name="connsiteX46" fmla="*/ 1133830 w 1425587"/>
                <a:gd name="connsiteY46" fmla="*/ 1221900 h 1247005"/>
                <a:gd name="connsiteX47" fmla="*/ 1103533 w 1425587"/>
                <a:gd name="connsiteY47" fmla="*/ 1242327 h 1247005"/>
                <a:gd name="connsiteX48" fmla="*/ 1080363 w 1425587"/>
                <a:gd name="connsiteY48" fmla="*/ 1247005 h 1247005"/>
                <a:gd name="connsiteX49" fmla="*/ 353947 w 1425587"/>
                <a:gd name="connsiteY49" fmla="*/ 1247005 h 1247005"/>
                <a:gd name="connsiteX50" fmla="*/ 353507 w 1425587"/>
                <a:gd name="connsiteY50" fmla="*/ 1246206 h 1247005"/>
                <a:gd name="connsiteX51" fmla="*/ 329191 w 1425587"/>
                <a:gd name="connsiteY51" fmla="*/ 1243999 h 1247005"/>
                <a:gd name="connsiteX52" fmla="*/ 296694 w 1425587"/>
                <a:gd name="connsiteY52" fmla="*/ 1227293 h 1247005"/>
                <a:gd name="connsiteX53" fmla="*/ 286245 w 1425587"/>
                <a:gd name="connsiteY53" fmla="*/ 1214937 h 1247005"/>
                <a:gd name="connsiteX54" fmla="*/ 11615 w 1425587"/>
                <a:gd name="connsiteY54" fmla="*/ 665677 h 1247005"/>
                <a:gd name="connsiteX55" fmla="*/ 11644 w 1425587"/>
                <a:gd name="connsiteY55" fmla="*/ 665633 h 1247005"/>
                <a:gd name="connsiteX56" fmla="*/ 2097 w 1425587"/>
                <a:gd name="connsiteY56" fmla="*/ 643161 h 1247005"/>
                <a:gd name="connsiteX57" fmla="*/ 1463 w 1425587"/>
                <a:gd name="connsiteY57" fmla="*/ 606626 h 1247005"/>
                <a:gd name="connsiteX58" fmla="*/ 10917 w 1425587"/>
                <a:gd name="connsiteY58" fmla="*/ 582725 h 1247005"/>
                <a:gd name="connsiteX59" fmla="*/ 282873 w 1425587"/>
                <a:gd name="connsiteY59" fmla="*/ 38813 h 1247005"/>
                <a:gd name="connsiteX60" fmla="*/ 292735 w 1425587"/>
                <a:gd name="connsiteY60" fmla="*/ 24185 h 1247005"/>
                <a:gd name="connsiteX61" fmla="*/ 323031 w 1425587"/>
                <a:gd name="connsiteY61" fmla="*/ 3758 h 1247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425587" h="1247005">
                  <a:moveTo>
                    <a:pt x="724918" y="126948"/>
                  </a:moveTo>
                  <a:cubicBezTo>
                    <a:pt x="716159" y="125392"/>
                    <a:pt x="707241" y="125579"/>
                    <a:pt x="698669" y="127403"/>
                  </a:cubicBezTo>
                  <a:lnTo>
                    <a:pt x="682523" y="134262"/>
                  </a:lnTo>
                  <a:lnTo>
                    <a:pt x="682492" y="134241"/>
                  </a:lnTo>
                  <a:lnTo>
                    <a:pt x="287866" y="331554"/>
                  </a:lnTo>
                  <a:lnTo>
                    <a:pt x="278988" y="339062"/>
                  </a:lnTo>
                  <a:cubicBezTo>
                    <a:pt x="273478" y="346046"/>
                    <a:pt x="269429" y="353994"/>
                    <a:pt x="266985" y="362410"/>
                  </a:cubicBezTo>
                  <a:lnTo>
                    <a:pt x="265400" y="379880"/>
                  </a:lnTo>
                  <a:lnTo>
                    <a:pt x="264826" y="380196"/>
                  </a:lnTo>
                  <a:lnTo>
                    <a:pt x="264826" y="902103"/>
                  </a:lnTo>
                  <a:lnTo>
                    <a:pt x="268187" y="918750"/>
                  </a:lnTo>
                  <a:cubicBezTo>
                    <a:pt x="271652" y="926943"/>
                    <a:pt x="276666" y="934321"/>
                    <a:pt x="282863" y="940517"/>
                  </a:cubicBezTo>
                  <a:lnTo>
                    <a:pt x="297408" y="950324"/>
                  </a:lnTo>
                  <a:lnTo>
                    <a:pt x="297408" y="950681"/>
                  </a:lnTo>
                  <a:lnTo>
                    <a:pt x="690681" y="1147318"/>
                  </a:lnTo>
                  <a:lnTo>
                    <a:pt x="681190" y="1141150"/>
                  </a:lnTo>
                  <a:lnTo>
                    <a:pt x="701216" y="1149080"/>
                  </a:lnTo>
                  <a:cubicBezTo>
                    <a:pt x="709974" y="1150639"/>
                    <a:pt x="718892" y="1150455"/>
                    <a:pt x="727465" y="1148636"/>
                  </a:cubicBezTo>
                  <a:lnTo>
                    <a:pt x="743613" y="1141783"/>
                  </a:lnTo>
                  <a:lnTo>
                    <a:pt x="744397" y="1142292"/>
                  </a:lnTo>
                  <a:lnTo>
                    <a:pt x="741193" y="1144173"/>
                  </a:lnTo>
                  <a:lnTo>
                    <a:pt x="1137772" y="945884"/>
                  </a:lnTo>
                  <a:lnTo>
                    <a:pt x="1146771" y="938118"/>
                  </a:lnTo>
                  <a:cubicBezTo>
                    <a:pt x="1152210" y="931079"/>
                    <a:pt x="1156179" y="923090"/>
                    <a:pt x="1158539" y="914651"/>
                  </a:cubicBezTo>
                  <a:lnTo>
                    <a:pt x="1159948" y="897165"/>
                  </a:lnTo>
                  <a:lnTo>
                    <a:pt x="1160760" y="896708"/>
                  </a:lnTo>
                  <a:lnTo>
                    <a:pt x="1160760" y="371357"/>
                  </a:lnTo>
                  <a:lnTo>
                    <a:pt x="1158060" y="357984"/>
                  </a:lnTo>
                  <a:cubicBezTo>
                    <a:pt x="1154595" y="349791"/>
                    <a:pt x="1149580" y="342413"/>
                    <a:pt x="1143384" y="336217"/>
                  </a:cubicBezTo>
                  <a:lnTo>
                    <a:pt x="1132874" y="329132"/>
                  </a:lnTo>
                  <a:lnTo>
                    <a:pt x="742090" y="133740"/>
                  </a:lnTo>
                  <a:close/>
                  <a:moveTo>
                    <a:pt x="341644" y="0"/>
                  </a:moveTo>
                  <a:lnTo>
                    <a:pt x="1072853" y="0"/>
                  </a:lnTo>
                  <a:lnTo>
                    <a:pt x="1073490" y="1130"/>
                  </a:lnTo>
                  <a:lnTo>
                    <a:pt x="1097827" y="3091"/>
                  </a:lnTo>
                  <a:cubicBezTo>
                    <a:pt x="1109574" y="6376"/>
                    <a:pt x="1120693" y="11899"/>
                    <a:pt x="1130490" y="19471"/>
                  </a:cubicBezTo>
                  <a:lnTo>
                    <a:pt x="1141300" y="31995"/>
                  </a:lnTo>
                  <a:lnTo>
                    <a:pt x="1417288" y="583973"/>
                  </a:lnTo>
                  <a:lnTo>
                    <a:pt x="1414670" y="579514"/>
                  </a:lnTo>
                  <a:lnTo>
                    <a:pt x="1413961" y="580605"/>
                  </a:lnTo>
                  <a:lnTo>
                    <a:pt x="1423500" y="603081"/>
                  </a:lnTo>
                  <a:cubicBezTo>
                    <a:pt x="1426032" y="615013"/>
                    <a:pt x="1426288" y="627426"/>
                    <a:pt x="1424118" y="639616"/>
                  </a:cubicBezTo>
                  <a:lnTo>
                    <a:pt x="1413081" y="667489"/>
                  </a:lnTo>
                  <a:lnTo>
                    <a:pt x="1421665" y="654279"/>
                  </a:lnTo>
                  <a:lnTo>
                    <a:pt x="1147977" y="1201656"/>
                  </a:lnTo>
                  <a:lnTo>
                    <a:pt x="1147479" y="1201656"/>
                  </a:lnTo>
                  <a:lnTo>
                    <a:pt x="1133830" y="1221900"/>
                  </a:lnTo>
                  <a:cubicBezTo>
                    <a:pt x="1125206" y="1230525"/>
                    <a:pt x="1114937" y="1237504"/>
                    <a:pt x="1103533" y="1242327"/>
                  </a:cubicBezTo>
                  <a:lnTo>
                    <a:pt x="1080363" y="1247005"/>
                  </a:lnTo>
                  <a:lnTo>
                    <a:pt x="353947" y="1247005"/>
                  </a:lnTo>
                  <a:lnTo>
                    <a:pt x="353507" y="1246206"/>
                  </a:lnTo>
                  <a:lnTo>
                    <a:pt x="329191" y="1243999"/>
                  </a:lnTo>
                  <a:cubicBezTo>
                    <a:pt x="317478" y="1240599"/>
                    <a:pt x="306415" y="1234962"/>
                    <a:pt x="296694" y="1227293"/>
                  </a:cubicBezTo>
                  <a:lnTo>
                    <a:pt x="286245" y="1214937"/>
                  </a:lnTo>
                  <a:lnTo>
                    <a:pt x="11615" y="665677"/>
                  </a:lnTo>
                  <a:lnTo>
                    <a:pt x="11644" y="665633"/>
                  </a:lnTo>
                  <a:lnTo>
                    <a:pt x="2097" y="643161"/>
                  </a:lnTo>
                  <a:cubicBezTo>
                    <a:pt x="-442" y="631230"/>
                    <a:pt x="-702" y="618817"/>
                    <a:pt x="1463" y="606626"/>
                  </a:cubicBezTo>
                  <a:lnTo>
                    <a:pt x="10917" y="582725"/>
                  </a:lnTo>
                  <a:lnTo>
                    <a:pt x="282873" y="38813"/>
                  </a:lnTo>
                  <a:lnTo>
                    <a:pt x="292735" y="24185"/>
                  </a:lnTo>
                  <a:cubicBezTo>
                    <a:pt x="301359" y="15560"/>
                    <a:pt x="311628" y="8581"/>
                    <a:pt x="323031" y="3758"/>
                  </a:cubicBezTo>
                  <a:close/>
                </a:path>
              </a:pathLst>
            </a:cu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  <p:sp>
          <p:nvSpPr>
            <p:cNvPr id="11" name="24">
              <a:extLst>
                <a:ext uri="{FF2B5EF4-FFF2-40B4-BE49-F238E27FC236}">
                  <a16:creationId xmlns:a16="http://schemas.microsoft.com/office/drawing/2014/main" id="{DD8C929B-12D0-4925-8097-495BD3855ADA}"/>
                </a:ext>
              </a:extLst>
            </p:cNvPr>
            <p:cNvSpPr/>
            <p:nvPr/>
          </p:nvSpPr>
          <p:spPr>
            <a:xfrm>
              <a:off x="1530242" y="2017407"/>
              <a:ext cx="1072240" cy="937921"/>
            </a:xfrm>
            <a:custGeom>
              <a:avLst/>
              <a:gdLst>
                <a:gd name="connsiteX0" fmla="*/ 339741 w 1417646"/>
                <a:gd name="connsiteY0" fmla="*/ 0 h 1240059"/>
                <a:gd name="connsiteX1" fmla="*/ 1066877 w 1417646"/>
                <a:gd name="connsiteY1" fmla="*/ 0 h 1240059"/>
                <a:gd name="connsiteX2" fmla="*/ 1067510 w 1417646"/>
                <a:gd name="connsiteY2" fmla="*/ 1124 h 1240059"/>
                <a:gd name="connsiteX3" fmla="*/ 1091712 w 1417646"/>
                <a:gd name="connsiteY3" fmla="*/ 3074 h 1240059"/>
                <a:gd name="connsiteX4" fmla="*/ 1124193 w 1417646"/>
                <a:gd name="connsiteY4" fmla="*/ 19362 h 1240059"/>
                <a:gd name="connsiteX5" fmla="*/ 1134942 w 1417646"/>
                <a:gd name="connsiteY5" fmla="*/ 31817 h 1240059"/>
                <a:gd name="connsiteX6" fmla="*/ 1409393 w 1417646"/>
                <a:gd name="connsiteY6" fmla="*/ 580720 h 1240059"/>
                <a:gd name="connsiteX7" fmla="*/ 1406790 w 1417646"/>
                <a:gd name="connsiteY7" fmla="*/ 576286 h 1240059"/>
                <a:gd name="connsiteX8" fmla="*/ 1406085 w 1417646"/>
                <a:gd name="connsiteY8" fmla="*/ 577371 h 1240059"/>
                <a:gd name="connsiteX9" fmla="*/ 1415570 w 1417646"/>
                <a:gd name="connsiteY9" fmla="*/ 599722 h 1240059"/>
                <a:gd name="connsiteX10" fmla="*/ 1416185 w 1417646"/>
                <a:gd name="connsiteY10" fmla="*/ 636053 h 1240059"/>
                <a:gd name="connsiteX11" fmla="*/ 1405209 w 1417646"/>
                <a:gd name="connsiteY11" fmla="*/ 663771 h 1240059"/>
                <a:gd name="connsiteX12" fmla="*/ 1413746 w 1417646"/>
                <a:gd name="connsiteY12" fmla="*/ 650634 h 1240059"/>
                <a:gd name="connsiteX13" fmla="*/ 1141582 w 1417646"/>
                <a:gd name="connsiteY13" fmla="*/ 1194962 h 1240059"/>
                <a:gd name="connsiteX14" fmla="*/ 1141087 w 1417646"/>
                <a:gd name="connsiteY14" fmla="*/ 1194962 h 1240059"/>
                <a:gd name="connsiteX15" fmla="*/ 1127514 w 1417646"/>
                <a:gd name="connsiteY15" fmla="*/ 1215094 h 1240059"/>
                <a:gd name="connsiteX16" fmla="*/ 1097386 w 1417646"/>
                <a:gd name="connsiteY16" fmla="*/ 1235407 h 1240059"/>
                <a:gd name="connsiteX17" fmla="*/ 1074345 w 1417646"/>
                <a:gd name="connsiteY17" fmla="*/ 1240059 h 1240059"/>
                <a:gd name="connsiteX18" fmla="*/ 351975 w 1417646"/>
                <a:gd name="connsiteY18" fmla="*/ 1240059 h 1240059"/>
                <a:gd name="connsiteX19" fmla="*/ 351538 w 1417646"/>
                <a:gd name="connsiteY19" fmla="*/ 1239264 h 1240059"/>
                <a:gd name="connsiteX20" fmla="*/ 327357 w 1417646"/>
                <a:gd name="connsiteY20" fmla="*/ 1237070 h 1240059"/>
                <a:gd name="connsiteX21" fmla="*/ 295041 w 1417646"/>
                <a:gd name="connsiteY21" fmla="*/ 1220457 h 1240059"/>
                <a:gd name="connsiteX22" fmla="*/ 284650 w 1417646"/>
                <a:gd name="connsiteY22" fmla="*/ 1208169 h 1240059"/>
                <a:gd name="connsiteX23" fmla="*/ 11550 w 1417646"/>
                <a:gd name="connsiteY23" fmla="*/ 661969 h 1240059"/>
                <a:gd name="connsiteX24" fmla="*/ 11579 w 1417646"/>
                <a:gd name="connsiteY24" fmla="*/ 661925 h 1240059"/>
                <a:gd name="connsiteX25" fmla="*/ 2085 w 1417646"/>
                <a:gd name="connsiteY25" fmla="*/ 639578 h 1240059"/>
                <a:gd name="connsiteX26" fmla="*/ 1455 w 1417646"/>
                <a:gd name="connsiteY26" fmla="*/ 603247 h 1240059"/>
                <a:gd name="connsiteX27" fmla="*/ 10856 w 1417646"/>
                <a:gd name="connsiteY27" fmla="*/ 579479 h 1240059"/>
                <a:gd name="connsiteX28" fmla="*/ 281297 w 1417646"/>
                <a:gd name="connsiteY28" fmla="*/ 38597 h 1240059"/>
                <a:gd name="connsiteX29" fmla="*/ 291104 w 1417646"/>
                <a:gd name="connsiteY29" fmla="*/ 24050 h 1240059"/>
                <a:gd name="connsiteX30" fmla="*/ 321232 w 1417646"/>
                <a:gd name="connsiteY30" fmla="*/ 3737 h 1240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417646" h="1240059">
                  <a:moveTo>
                    <a:pt x="339741" y="0"/>
                  </a:moveTo>
                  <a:lnTo>
                    <a:pt x="1066877" y="0"/>
                  </a:lnTo>
                  <a:lnTo>
                    <a:pt x="1067510" y="1124"/>
                  </a:lnTo>
                  <a:lnTo>
                    <a:pt x="1091712" y="3074"/>
                  </a:lnTo>
                  <a:cubicBezTo>
                    <a:pt x="1103393" y="6340"/>
                    <a:pt x="1114450" y="11833"/>
                    <a:pt x="1124193" y="19362"/>
                  </a:cubicBezTo>
                  <a:lnTo>
                    <a:pt x="1134942" y="31817"/>
                  </a:lnTo>
                  <a:lnTo>
                    <a:pt x="1409393" y="580720"/>
                  </a:lnTo>
                  <a:lnTo>
                    <a:pt x="1406790" y="576286"/>
                  </a:lnTo>
                  <a:lnTo>
                    <a:pt x="1406085" y="577371"/>
                  </a:lnTo>
                  <a:lnTo>
                    <a:pt x="1415570" y="599722"/>
                  </a:lnTo>
                  <a:cubicBezTo>
                    <a:pt x="1418088" y="611587"/>
                    <a:pt x="1418343" y="623931"/>
                    <a:pt x="1416185" y="636053"/>
                  </a:cubicBezTo>
                  <a:lnTo>
                    <a:pt x="1405209" y="663771"/>
                  </a:lnTo>
                  <a:lnTo>
                    <a:pt x="1413746" y="650634"/>
                  </a:lnTo>
                  <a:lnTo>
                    <a:pt x="1141582" y="1194962"/>
                  </a:lnTo>
                  <a:lnTo>
                    <a:pt x="1141087" y="1194962"/>
                  </a:lnTo>
                  <a:lnTo>
                    <a:pt x="1127514" y="1215094"/>
                  </a:lnTo>
                  <a:cubicBezTo>
                    <a:pt x="1118938" y="1223671"/>
                    <a:pt x="1108726" y="1230611"/>
                    <a:pt x="1097386" y="1235407"/>
                  </a:cubicBezTo>
                  <a:lnTo>
                    <a:pt x="1074345" y="1240059"/>
                  </a:lnTo>
                  <a:lnTo>
                    <a:pt x="351975" y="1240059"/>
                  </a:lnTo>
                  <a:lnTo>
                    <a:pt x="351538" y="1239264"/>
                  </a:lnTo>
                  <a:lnTo>
                    <a:pt x="327357" y="1237070"/>
                  </a:lnTo>
                  <a:cubicBezTo>
                    <a:pt x="315709" y="1233688"/>
                    <a:pt x="304708" y="1228083"/>
                    <a:pt x="295041" y="1220457"/>
                  </a:cubicBezTo>
                  <a:lnTo>
                    <a:pt x="284650" y="1208169"/>
                  </a:lnTo>
                  <a:lnTo>
                    <a:pt x="11550" y="661969"/>
                  </a:lnTo>
                  <a:lnTo>
                    <a:pt x="11579" y="661925"/>
                  </a:lnTo>
                  <a:lnTo>
                    <a:pt x="2085" y="639578"/>
                  </a:lnTo>
                  <a:cubicBezTo>
                    <a:pt x="-439" y="627714"/>
                    <a:pt x="-698" y="615370"/>
                    <a:pt x="1455" y="603247"/>
                  </a:cubicBezTo>
                  <a:lnTo>
                    <a:pt x="10856" y="579479"/>
                  </a:lnTo>
                  <a:lnTo>
                    <a:pt x="281297" y="38597"/>
                  </a:lnTo>
                  <a:lnTo>
                    <a:pt x="291104" y="24050"/>
                  </a:lnTo>
                  <a:cubicBezTo>
                    <a:pt x="299680" y="15473"/>
                    <a:pt x="309892" y="8533"/>
                    <a:pt x="321232" y="3737"/>
                  </a:cubicBez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2F6A"/>
                  </a:solidFill>
                  <a:effectLst/>
                  <a:uLnTx/>
                  <a:uFillTx/>
                  <a:latin typeface="Arial-Rounded" panose="020B0604020202020204" pitchFamily="34" charset="0"/>
                  <a:ea typeface="Arial-Rounded" panose="020B0604020202020204" pitchFamily="34" charset="0"/>
                  <a:cs typeface="Arial-Rounded" panose="020B0604020202020204" pitchFamily="34" charset="0"/>
                  <a:sym typeface="+mn-lt"/>
                </a:rPr>
                <a:t>2</a:t>
              </a:r>
              <a:endPara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ED2F6A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  <p:sp>
          <p:nvSpPr>
            <p:cNvPr id="12" name="AutoShape 3">
              <a:extLst>
                <a:ext uri="{FF2B5EF4-FFF2-40B4-BE49-F238E27FC236}">
                  <a16:creationId xmlns:a16="http://schemas.microsoft.com/office/drawing/2014/main" id="{16E57C17-2274-4740-B61E-0EF5AF031E53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863987" y="2224238"/>
              <a:ext cx="381000" cy="552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CF4B6D55-9414-4DD7-8435-0D9B28C98F2C}"/>
              </a:ext>
            </a:extLst>
          </p:cNvPr>
          <p:cNvSpPr txBox="1"/>
          <p:nvPr/>
        </p:nvSpPr>
        <p:spPr>
          <a:xfrm>
            <a:off x="3091015" y="149686"/>
            <a:ext cx="61682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Em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học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vẽ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E5AC1C6-BEB8-4DA5-81D6-2484B18A5D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3750" y="0"/>
            <a:ext cx="1238250" cy="82867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619720" y="1102541"/>
            <a:ext cx="83291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/>
              </a:rPr>
              <a:t>1.</a:t>
            </a:r>
          </a:p>
        </p:txBody>
      </p:sp>
      <p:sp>
        <p:nvSpPr>
          <p:cNvPr id="39" name="Rectangle 38"/>
          <p:cNvSpPr/>
          <p:nvPr/>
        </p:nvSpPr>
        <p:spPr>
          <a:xfrm>
            <a:off x="1534332" y="3886119"/>
            <a:ext cx="72013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2.</a:t>
            </a:r>
            <a:endParaRPr lang="en-US" sz="54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602279" y="1358277"/>
            <a:ext cx="73474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3.</a:t>
            </a:r>
            <a:endParaRPr lang="en-US" sz="54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6478292" y="3964498"/>
            <a:ext cx="72685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4.</a:t>
            </a:r>
            <a:endParaRPr lang="en-US" sz="54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/>
            </a:endParaRPr>
          </a:p>
        </p:txBody>
      </p:sp>
      <p:sp>
        <p:nvSpPr>
          <p:cNvPr id="19" name="Cloud 18"/>
          <p:cNvSpPr/>
          <p:nvPr/>
        </p:nvSpPr>
        <p:spPr>
          <a:xfrm>
            <a:off x="188076" y="1083124"/>
            <a:ext cx="1288651" cy="2162068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FF0000"/>
                </a:solidFill>
              </a:rPr>
              <a:t>Đọc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en-US" sz="2400" dirty="0" err="1">
                <a:solidFill>
                  <a:srgbClr val="FF0000"/>
                </a:solidFill>
              </a:rPr>
              <a:t>nối</a:t>
            </a:r>
            <a:endParaRPr lang="en-US" sz="2400" dirty="0">
              <a:solidFill>
                <a:srgbClr val="FF0000"/>
              </a:solidFill>
            </a:endParaRPr>
          </a:p>
          <a:p>
            <a:pPr algn="ctr"/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tiếp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đoạn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207812" y="1429310"/>
            <a:ext cx="3868367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Lung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132964" y="4080728"/>
            <a:ext cx="3520516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8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sz="28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endParaRPr lang="en-US" sz="2800" b="1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Rải</a:t>
            </a:r>
            <a:r>
              <a:rPr lang="en-US" sz="28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28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8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28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ngõ</a:t>
            </a:r>
            <a:endParaRPr lang="en-US" sz="2800" b="1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8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diều</a:t>
            </a:r>
            <a:r>
              <a:rPr lang="en-US" sz="28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 </a:t>
            </a:r>
            <a:r>
              <a:rPr lang="en-US" sz="28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endParaRPr lang="en-US" sz="2800" b="1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 vu </a:t>
            </a:r>
            <a:r>
              <a:rPr lang="en-US" sz="28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8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180799" y="4076722"/>
            <a:ext cx="4591321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endParaRPr 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chùm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phượng</a:t>
            </a:r>
            <a:endParaRPr 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lộng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endParaRPr 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râm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ran.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268963" y="1477760"/>
            <a:ext cx="4414991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lành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Giương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thắm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rẽ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khơi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983594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DIAGRAM_MODELTYPE" val="dynamicNum"/>
  <p:tag name="KSO_WM_BEAUTIFY_FLAG" val="#wm#"/>
  <p:tag name="KSO_WM_UNIT_TYPE" val="ζ_h_f"/>
  <p:tag name="KSO_WM_UNIT_DYNMNUM_TYPE" val="1"/>
  <p:tag name="KSO_WM_DYNAMICNUM_SPEED" val="3"/>
  <p:tag name="KSO_WM_UNIT_DYNMNUM_DGM_ANIMTYPE" val="5"/>
  <p:tag name="KSO_WM_UNIT_INDEX" val="1621313630907_1_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DIAGRAM_MODELTYPE" val="dynamicNum"/>
  <p:tag name="KSO_WM_BEAUTIFY_FLAG" val="#wm#"/>
  <p:tag name="KSO_WM_UNIT_TYPE" val="ζ_h_f"/>
  <p:tag name="KSO_WM_UNIT_DYNMNUM_TYPE" val="1"/>
  <p:tag name="KSO_WM_DYNAMICNUM_SPEED" val="3"/>
  <p:tag name="KSO_WM_UNIT_DYNMNUM_DGM_ANIMTYPE" val="5"/>
  <p:tag name="KSO_WM_UNIT_INDEX" val="1621313630907_1_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430</TotalTime>
  <Words>590</Words>
  <Application>Microsoft Office PowerPoint</Application>
  <PresentationFormat>Widescreen</PresentationFormat>
  <Paragraphs>111</Paragraphs>
  <Slides>18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18</vt:i4>
      </vt:variant>
    </vt:vector>
  </HeadingPairs>
  <TitlesOfParts>
    <vt:vector size="30" baseType="lpstr">
      <vt:lpstr>Arial</vt:lpstr>
      <vt:lpstr>Arial-Rounded</vt:lpstr>
      <vt:lpstr>Calibri</vt:lpstr>
      <vt:lpstr>Calibri Light</vt:lpstr>
      <vt:lpstr>Franklin Gothic Book</vt:lpstr>
      <vt:lpstr>HP001 5H</vt:lpstr>
      <vt:lpstr>Times New Roman</vt:lpstr>
      <vt:lpstr>Verdana</vt:lpstr>
      <vt:lpstr>Office Theme</vt:lpstr>
      <vt:lpstr>2_Office Theme</vt:lpstr>
      <vt:lpstr>Default Design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BENR- Thảo.Trần</dc:creator>
  <cp:lastModifiedBy>Việt Anh</cp:lastModifiedBy>
  <cp:revision>59</cp:revision>
  <dcterms:created xsi:type="dcterms:W3CDTF">2021-05-21T10:43:38Z</dcterms:created>
  <dcterms:modified xsi:type="dcterms:W3CDTF">2021-10-20T09:00:25Z</dcterms:modified>
</cp:coreProperties>
</file>